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80" r:id="rId5"/>
    <p:sldId id="2085" r:id="rId6"/>
    <p:sldId id="2051" r:id="rId7"/>
    <p:sldId id="2129" r:id="rId8"/>
    <p:sldId id="2089" r:id="rId9"/>
    <p:sldId id="2053" r:id="rId10"/>
    <p:sldId id="2084" r:id="rId11"/>
    <p:sldId id="2096" r:id="rId12"/>
    <p:sldId id="2048" r:id="rId13"/>
    <p:sldId id="2097" r:id="rId14"/>
    <p:sldId id="2092" r:id="rId15"/>
    <p:sldId id="2098" r:id="rId16"/>
    <p:sldId id="2095" r:id="rId17"/>
    <p:sldId id="2128" r:id="rId18"/>
    <p:sldId id="2045" r:id="rId19"/>
    <p:sldId id="2067" r:id="rId20"/>
    <p:sldId id="2062" r:id="rId21"/>
    <p:sldId id="20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ED2067-5213-42F0-A3B1-EB25C2A03FB8}">
          <p14:sldIdLst>
            <p14:sldId id="280"/>
            <p14:sldId id="2085"/>
            <p14:sldId id="2051"/>
          </p14:sldIdLst>
        </p14:section>
        <p14:section name="Project Overview" id="{0BF8293B-F0BA-44CE-87DB-1C3EBCDEC929}">
          <p14:sldIdLst>
            <p14:sldId id="2129"/>
            <p14:sldId id="2089"/>
            <p14:sldId id="2053"/>
          </p14:sldIdLst>
        </p14:section>
        <p14:section name="Where We Are Today" id="{918539C4-E7AD-4BAA-BC45-D5B7B898A425}">
          <p14:sldIdLst>
            <p14:sldId id="2084"/>
            <p14:sldId id="2096"/>
            <p14:sldId id="2048"/>
            <p14:sldId id="2097"/>
            <p14:sldId id="2092"/>
            <p14:sldId id="2098"/>
          </p14:sldIdLst>
        </p14:section>
        <p14:section name="Ways to Get Involved" id="{4694F7D5-5494-4628-8370-A8CD7915F26B}">
          <p14:sldIdLst>
            <p14:sldId id="2095"/>
            <p14:sldId id="2128"/>
            <p14:sldId id="2045"/>
            <p14:sldId id="2067"/>
          </p14:sldIdLst>
        </p14:section>
        <p14:section name="Thank you" id="{A655E8FA-3E60-4BA0-8B19-399BCAFCBC7A}">
          <p14:sldIdLst>
            <p14:sldId id="2062"/>
            <p14:sldId id="20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pearlstein@enterprisecommunity.org" initials="jp" lastIdx="1" clrIdx="6">
    <p:extLst>
      <p:ext uri="{19B8F6BF-5375-455C-9EA6-DF929625EA0E}">
        <p15:presenceInfo xmlns:p15="http://schemas.microsoft.com/office/powerpoint/2012/main" userId="S::urn:spo:guest#jpearlstein@enterprisecommunity.org::" providerId="AD"/>
      </p:ext>
    </p:extLst>
  </p:cmAuthor>
  <p:cmAuthor id="1" name="Amanda Gilmore" initials="AG" lastIdx="1" clrIdx="0">
    <p:extLst>
      <p:ext uri="{19B8F6BF-5375-455C-9EA6-DF929625EA0E}">
        <p15:presenceInfo xmlns:p15="http://schemas.microsoft.com/office/powerpoint/2012/main" userId="S::office@scapestudio.com::94bce899-37d9-4cde-a0ad-3cce50c05d94" providerId="AD"/>
      </p:ext>
    </p:extLst>
  </p:cmAuthor>
  <p:cmAuthor id="8" name="rmarsico" initials="rm" lastIdx="7" clrIdx="7">
    <p:extLst>
      <p:ext uri="{19B8F6BF-5375-455C-9EA6-DF929625EA0E}">
        <p15:presenceInfo xmlns:p15="http://schemas.microsoft.com/office/powerpoint/2012/main" userId="S::rmarsico_ingroupinc.com#ext#@arcadis.com::d9f5af73-4042-4dce-98ba-e45f209daf99" providerId="AD"/>
      </p:ext>
    </p:extLst>
  </p:cmAuthor>
  <p:cmAuthor id="2" name="Foster, Carly" initials="FC" lastIdx="116" clrIdx="1">
    <p:extLst>
      <p:ext uri="{19B8F6BF-5375-455C-9EA6-DF929625EA0E}">
        <p15:presenceInfo xmlns:p15="http://schemas.microsoft.com/office/powerpoint/2012/main" userId="S::Carly.Foster@arcadis-us.com::75367137-ba43-410b-86d2-c04778703c9c" providerId="AD"/>
      </p:ext>
    </p:extLst>
  </p:cmAuthor>
  <p:cmAuthor id="3" name="klawrence@jcnj.org" initials="kl" lastIdx="3" clrIdx="2">
    <p:extLst>
      <p:ext uri="{19B8F6BF-5375-455C-9EA6-DF929625EA0E}">
        <p15:presenceInfo xmlns:p15="http://schemas.microsoft.com/office/powerpoint/2012/main" userId="S::urn:spo:guest#klawrence@jcnj.org::" providerId="AD"/>
      </p:ext>
    </p:extLst>
  </p:cmAuthor>
  <p:cmAuthor id="4" name="Kimball, Mary" initials="KM" lastIdx="12" clrIdx="3">
    <p:extLst>
      <p:ext uri="{19B8F6BF-5375-455C-9EA6-DF929625EA0E}">
        <p15:presenceInfo xmlns:p15="http://schemas.microsoft.com/office/powerpoint/2012/main" userId="S::Mary.Kimball@arcadis-us.com::2b9bdc63-5f33-416e-91c0-11cda3975491" providerId="AD"/>
      </p:ext>
    </p:extLst>
  </p:cmAuthor>
  <p:cmAuthor id="5" name="Bushlow, Megan" initials="BM" lastIdx="39" clrIdx="4">
    <p:extLst>
      <p:ext uri="{19B8F6BF-5375-455C-9EA6-DF929625EA0E}">
        <p15:presenceInfo xmlns:p15="http://schemas.microsoft.com/office/powerpoint/2012/main" userId="S::Megan.Bushlow@arcadis-us.com::c2e5ea95-747e-49a1-b113-2e1538524cec" providerId="AD"/>
      </p:ext>
    </p:extLst>
  </p:cmAuthor>
  <p:cmAuthor id="6" name="KLawrence" initials="KL" lastIdx="10" clrIdx="5">
    <p:extLst>
      <p:ext uri="{19B8F6BF-5375-455C-9EA6-DF929625EA0E}">
        <p15:presenceInfo xmlns:p15="http://schemas.microsoft.com/office/powerpoint/2012/main" userId="S::klawrence_jcnj.org#ext#@arcadiso365.onmicrosoft.com::b0d75cd8-8f82-429f-9109-d2d8468d48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F68"/>
    <a:srgbClr val="5393B8"/>
    <a:srgbClr val="24658F"/>
    <a:srgbClr val="FFFFFF"/>
    <a:srgbClr val="83B5CD"/>
    <a:srgbClr val="939598"/>
    <a:srgbClr val="835123"/>
    <a:srgbClr val="044851"/>
    <a:srgbClr val="04757F"/>
    <a:srgbClr val="5EB8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BB4E3C-5192-4FA7-8A0D-4FB6435DB92E}" v="6" dt="2021-07-02T21:35:21.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11" autoAdjust="0"/>
  </p:normalViewPr>
  <p:slideViewPr>
    <p:cSldViewPr snapToGrid="0">
      <p:cViewPr varScale="1">
        <p:scale>
          <a:sx n="88" d="100"/>
          <a:sy n="88" d="100"/>
        </p:scale>
        <p:origin x="297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all, Mary" userId="2b9bdc63-5f33-416e-91c0-11cda3975491" providerId="ADAL" clId="{DA994CEF-E73A-41AD-A25D-06A567656550}"/>
    <pc:docChg chg="custSel modSld">
      <pc:chgData name="Kimball, Mary" userId="2b9bdc63-5f33-416e-91c0-11cda3975491" providerId="ADAL" clId="{DA994CEF-E73A-41AD-A25D-06A567656550}" dt="2021-05-19T18:00:22.040" v="145"/>
      <pc:docMkLst>
        <pc:docMk/>
      </pc:docMkLst>
      <pc:sldChg chg="modNotesTx">
        <pc:chgData name="Kimball, Mary" userId="2b9bdc63-5f33-416e-91c0-11cda3975491" providerId="ADAL" clId="{DA994CEF-E73A-41AD-A25D-06A567656550}" dt="2021-05-19T17:56:34.350" v="141" actId="12"/>
        <pc:sldMkLst>
          <pc:docMk/>
          <pc:sldMk cId="1418004403" sldId="2053"/>
        </pc:sldMkLst>
      </pc:sldChg>
      <pc:sldChg chg="addCm modCm">
        <pc:chgData name="Kimball, Mary" userId="2b9bdc63-5f33-416e-91c0-11cda3975491" providerId="ADAL" clId="{DA994CEF-E73A-41AD-A25D-06A567656550}" dt="2021-05-19T18:00:22.040" v="145"/>
        <pc:sldMkLst>
          <pc:docMk/>
          <pc:sldMk cId="18795586" sldId="2067"/>
        </pc:sldMkLst>
      </pc:sldChg>
      <pc:sldChg chg="addCm modCm">
        <pc:chgData name="Kimball, Mary" userId="2b9bdc63-5f33-416e-91c0-11cda3975491" providerId="ADAL" clId="{DA994CEF-E73A-41AD-A25D-06A567656550}" dt="2021-05-19T17:52:24.923" v="2"/>
        <pc:sldMkLst>
          <pc:docMk/>
          <pc:sldMk cId="687236054" sldId="2085"/>
        </pc:sldMkLst>
      </pc:sldChg>
      <pc:sldChg chg="addCm modCm">
        <pc:chgData name="Kimball, Mary" userId="2b9bdc63-5f33-416e-91c0-11cda3975491" providerId="ADAL" clId="{DA994CEF-E73A-41AD-A25D-06A567656550}" dt="2021-05-19T17:59:09.707" v="143"/>
        <pc:sldMkLst>
          <pc:docMk/>
          <pc:sldMk cId="3693233814" sldId="2128"/>
        </pc:sldMkLst>
      </pc:sldChg>
      <pc:sldChg chg="modNotesTx">
        <pc:chgData name="Kimball, Mary" userId="2b9bdc63-5f33-416e-91c0-11cda3975491" providerId="ADAL" clId="{DA994CEF-E73A-41AD-A25D-06A567656550}" dt="2021-05-19T17:56:13.519" v="102" actId="20577"/>
        <pc:sldMkLst>
          <pc:docMk/>
          <pc:sldMk cId="4061678531" sldId="2129"/>
        </pc:sldMkLst>
      </pc:sldChg>
    </pc:docChg>
  </pc:docChgLst>
  <pc:docChgLst>
    <pc:chgData name="Bushlow, Megan" userId="c2e5ea95-747e-49a1-b113-2e1538524cec" providerId="ADAL" clId="{C4BB4E3C-5192-4FA7-8A0D-4FB6435DB92E}"/>
    <pc:docChg chg="custSel modSld">
      <pc:chgData name="Bushlow, Megan" userId="c2e5ea95-747e-49a1-b113-2e1538524cec" providerId="ADAL" clId="{C4BB4E3C-5192-4FA7-8A0D-4FB6435DB92E}" dt="2021-07-02T21:37:36.876" v="1858" actId="20577"/>
      <pc:docMkLst>
        <pc:docMk/>
      </pc:docMkLst>
      <pc:sldChg chg="addSp modSp mod">
        <pc:chgData name="Bushlow, Megan" userId="c2e5ea95-747e-49a1-b113-2e1538524cec" providerId="ADAL" clId="{C4BB4E3C-5192-4FA7-8A0D-4FB6435DB92E}" dt="2021-06-21T18:52:47.322" v="25" actId="1076"/>
        <pc:sldMkLst>
          <pc:docMk/>
          <pc:sldMk cId="4092182869" sldId="2045"/>
        </pc:sldMkLst>
        <pc:spChg chg="mod">
          <ac:chgData name="Bushlow, Megan" userId="c2e5ea95-747e-49a1-b113-2e1538524cec" providerId="ADAL" clId="{C4BB4E3C-5192-4FA7-8A0D-4FB6435DB92E}" dt="2021-06-21T18:52:47.322" v="25" actId="1076"/>
          <ac:spMkLst>
            <pc:docMk/>
            <pc:sldMk cId="4092182869" sldId="2045"/>
            <ac:spMk id="14" creationId="{57ED5A3D-A7EF-45D1-8AA1-CFFE33F92FF2}"/>
          </ac:spMkLst>
        </pc:spChg>
        <pc:grpChg chg="add mod">
          <ac:chgData name="Bushlow, Megan" userId="c2e5ea95-747e-49a1-b113-2e1538524cec" providerId="ADAL" clId="{C4BB4E3C-5192-4FA7-8A0D-4FB6435DB92E}" dt="2021-06-21T18:52:47.322" v="25" actId="1076"/>
          <ac:grpSpMkLst>
            <pc:docMk/>
            <pc:sldMk cId="4092182869" sldId="2045"/>
            <ac:grpSpMk id="11" creationId="{95E10F61-CCE9-4320-8E6D-12CFD62A51C4}"/>
          </ac:grpSpMkLst>
        </pc:grpChg>
        <pc:picChg chg="mod">
          <ac:chgData name="Bushlow, Megan" userId="c2e5ea95-747e-49a1-b113-2e1538524cec" providerId="ADAL" clId="{C4BB4E3C-5192-4FA7-8A0D-4FB6435DB92E}" dt="2021-06-21T18:52:47.322" v="25" actId="1076"/>
          <ac:picMkLst>
            <pc:docMk/>
            <pc:sldMk cId="4092182869" sldId="2045"/>
            <ac:picMk id="15" creationId="{662850F1-4C81-4260-9AB2-D5163EE28CF5}"/>
          </ac:picMkLst>
        </pc:picChg>
      </pc:sldChg>
      <pc:sldChg chg="modNotesTx">
        <pc:chgData name="Bushlow, Megan" userId="c2e5ea95-747e-49a1-b113-2e1538524cec" providerId="ADAL" clId="{C4BB4E3C-5192-4FA7-8A0D-4FB6435DB92E}" dt="2021-07-02T21:32:23.589" v="1323" actId="20577"/>
        <pc:sldMkLst>
          <pc:docMk/>
          <pc:sldMk cId="1460127507" sldId="2051"/>
        </pc:sldMkLst>
      </pc:sldChg>
      <pc:sldChg chg="modSp mod">
        <pc:chgData name="Bushlow, Megan" userId="c2e5ea95-747e-49a1-b113-2e1538524cec" providerId="ADAL" clId="{C4BB4E3C-5192-4FA7-8A0D-4FB6435DB92E}" dt="2021-06-21T18:50:13.699" v="16" actId="1076"/>
        <pc:sldMkLst>
          <pc:docMk/>
          <pc:sldMk cId="3990996004" sldId="2084"/>
        </pc:sldMkLst>
        <pc:spChg chg="mod">
          <ac:chgData name="Bushlow, Megan" userId="c2e5ea95-747e-49a1-b113-2e1538524cec" providerId="ADAL" clId="{C4BB4E3C-5192-4FA7-8A0D-4FB6435DB92E}" dt="2021-06-21T18:50:05.787" v="15" actId="1037"/>
          <ac:spMkLst>
            <pc:docMk/>
            <pc:sldMk cId="3990996004" sldId="2084"/>
            <ac:spMk id="10" creationId="{62991DB5-D6A8-40AF-BBD9-19847D49D02B}"/>
          </ac:spMkLst>
        </pc:spChg>
        <pc:grpChg chg="mod">
          <ac:chgData name="Bushlow, Megan" userId="c2e5ea95-747e-49a1-b113-2e1538524cec" providerId="ADAL" clId="{C4BB4E3C-5192-4FA7-8A0D-4FB6435DB92E}" dt="2021-06-21T18:50:13.699" v="16" actId="1076"/>
          <ac:grpSpMkLst>
            <pc:docMk/>
            <pc:sldMk cId="3990996004" sldId="2084"/>
            <ac:grpSpMk id="3" creationId="{12F5FE23-9C4D-4F8C-B7AC-35F03EB1AAB3}"/>
          </ac:grpSpMkLst>
        </pc:grpChg>
      </pc:sldChg>
      <pc:sldChg chg="modSp mod">
        <pc:chgData name="Bushlow, Megan" userId="c2e5ea95-747e-49a1-b113-2e1538524cec" providerId="ADAL" clId="{C4BB4E3C-5192-4FA7-8A0D-4FB6435DB92E}" dt="2021-06-21T18:57:46.553" v="243" actId="1035"/>
        <pc:sldMkLst>
          <pc:docMk/>
          <pc:sldMk cId="687236054" sldId="2085"/>
        </pc:sldMkLst>
        <pc:spChg chg="mod">
          <ac:chgData name="Bushlow, Megan" userId="c2e5ea95-747e-49a1-b113-2e1538524cec" providerId="ADAL" clId="{C4BB4E3C-5192-4FA7-8A0D-4FB6435DB92E}" dt="2021-06-21T18:57:46.553" v="243" actId="1035"/>
          <ac:spMkLst>
            <pc:docMk/>
            <pc:sldMk cId="687236054" sldId="2085"/>
            <ac:spMk id="4" creationId="{083F4769-8D25-4337-AF7C-6EFA694D6A23}"/>
          </ac:spMkLst>
        </pc:spChg>
      </pc:sldChg>
      <pc:sldChg chg="modNotesTx">
        <pc:chgData name="Bushlow, Megan" userId="c2e5ea95-747e-49a1-b113-2e1538524cec" providerId="ADAL" clId="{C4BB4E3C-5192-4FA7-8A0D-4FB6435DB92E}" dt="2021-07-02T21:37:36.876" v="1858" actId="20577"/>
        <pc:sldMkLst>
          <pc:docMk/>
          <pc:sldMk cId="1995144515" sldId="2096"/>
        </pc:sldMkLst>
      </pc:sldChg>
      <pc:sldChg chg="modNotesTx">
        <pc:chgData name="Bushlow, Megan" userId="c2e5ea95-747e-49a1-b113-2e1538524cec" providerId="ADAL" clId="{C4BB4E3C-5192-4FA7-8A0D-4FB6435DB92E}" dt="2021-07-02T21:34:25.132" v="1749" actId="20577"/>
        <pc:sldMkLst>
          <pc:docMk/>
          <pc:sldMk cId="4061678531" sldId="2129"/>
        </pc:sldMkLst>
      </pc:sldChg>
    </pc:docChg>
  </pc:docChgLst>
  <pc:docChgLst>
    <pc:chgData name="Bushlow, Megan" userId="c2e5ea95-747e-49a1-b113-2e1538524cec" providerId="ADAL" clId="{863F9F51-4542-4AB5-8CAD-4496F8EDED67}"/>
    <pc:docChg chg="modSld">
      <pc:chgData name="Bushlow, Megan" userId="c2e5ea95-747e-49a1-b113-2e1538524cec" providerId="ADAL" clId="{863F9F51-4542-4AB5-8CAD-4496F8EDED67}" dt="2021-04-23T18:38:52.810" v="12" actId="207"/>
      <pc:docMkLst>
        <pc:docMk/>
      </pc:docMkLst>
      <pc:sldChg chg="modSp mod">
        <pc:chgData name="Bushlow, Megan" userId="c2e5ea95-747e-49a1-b113-2e1538524cec" providerId="ADAL" clId="{863F9F51-4542-4AB5-8CAD-4496F8EDED67}" dt="2021-04-23T18:31:24.760" v="9" actId="2711"/>
        <pc:sldMkLst>
          <pc:docMk/>
          <pc:sldMk cId="3990996004" sldId="2084"/>
        </pc:sldMkLst>
        <pc:spChg chg="mod">
          <ac:chgData name="Bushlow, Megan" userId="c2e5ea95-747e-49a1-b113-2e1538524cec" providerId="ADAL" clId="{863F9F51-4542-4AB5-8CAD-4496F8EDED67}" dt="2021-04-23T18:31:24.760" v="9" actId="2711"/>
          <ac:spMkLst>
            <pc:docMk/>
            <pc:sldMk cId="3990996004" sldId="2084"/>
            <ac:spMk id="2" creationId="{46F18DF9-15E5-4D67-860E-E45EB5E876AB}"/>
          </ac:spMkLst>
        </pc:spChg>
        <pc:spChg chg="mod">
          <ac:chgData name="Bushlow, Megan" userId="c2e5ea95-747e-49a1-b113-2e1538524cec" providerId="ADAL" clId="{863F9F51-4542-4AB5-8CAD-4496F8EDED67}" dt="2021-04-23T18:31:24.760" v="9" actId="2711"/>
          <ac:spMkLst>
            <pc:docMk/>
            <pc:sldMk cId="3990996004" sldId="2084"/>
            <ac:spMk id="5" creationId="{177740DA-B995-4993-A235-36D9AA618D07}"/>
          </ac:spMkLst>
        </pc:spChg>
        <pc:spChg chg="mod">
          <ac:chgData name="Bushlow, Megan" userId="c2e5ea95-747e-49a1-b113-2e1538524cec" providerId="ADAL" clId="{863F9F51-4542-4AB5-8CAD-4496F8EDED67}" dt="2021-04-23T18:31:24.760" v="9" actId="2711"/>
          <ac:spMkLst>
            <pc:docMk/>
            <pc:sldMk cId="3990996004" sldId="2084"/>
            <ac:spMk id="9" creationId="{FF596252-80C6-4FEC-9C68-B793E8FB8EA6}"/>
          </ac:spMkLst>
        </pc:spChg>
        <pc:spChg chg="mod">
          <ac:chgData name="Bushlow, Megan" userId="c2e5ea95-747e-49a1-b113-2e1538524cec" providerId="ADAL" clId="{863F9F51-4542-4AB5-8CAD-4496F8EDED67}" dt="2021-04-23T18:31:24.760" v="9" actId="2711"/>
          <ac:spMkLst>
            <pc:docMk/>
            <pc:sldMk cId="3990996004" sldId="2084"/>
            <ac:spMk id="10" creationId="{62991DB5-D6A8-40AF-BBD9-19847D49D02B}"/>
          </ac:spMkLst>
        </pc:spChg>
        <pc:spChg chg="mod">
          <ac:chgData name="Bushlow, Megan" userId="c2e5ea95-747e-49a1-b113-2e1538524cec" providerId="ADAL" clId="{863F9F51-4542-4AB5-8CAD-4496F8EDED67}" dt="2021-04-23T18:31:24.760" v="9" actId="2711"/>
          <ac:spMkLst>
            <pc:docMk/>
            <pc:sldMk cId="3990996004" sldId="2084"/>
            <ac:spMk id="11" creationId="{0595A745-AB0F-49C8-978E-E6559E18B0E7}"/>
          </ac:spMkLst>
        </pc:spChg>
        <pc:spChg chg="mod">
          <ac:chgData name="Bushlow, Megan" userId="c2e5ea95-747e-49a1-b113-2e1538524cec" providerId="ADAL" clId="{863F9F51-4542-4AB5-8CAD-4496F8EDED67}" dt="2021-04-23T18:31:24.760" v="9" actId="2711"/>
          <ac:spMkLst>
            <pc:docMk/>
            <pc:sldMk cId="3990996004" sldId="2084"/>
            <ac:spMk id="13" creationId="{608BB257-DAD6-468B-A7B2-2945CA1DCC6E}"/>
          </ac:spMkLst>
        </pc:spChg>
        <pc:spChg chg="mod">
          <ac:chgData name="Bushlow, Megan" userId="c2e5ea95-747e-49a1-b113-2e1538524cec" providerId="ADAL" clId="{863F9F51-4542-4AB5-8CAD-4496F8EDED67}" dt="2021-04-23T18:31:24.760" v="9" actId="2711"/>
          <ac:spMkLst>
            <pc:docMk/>
            <pc:sldMk cId="3990996004" sldId="2084"/>
            <ac:spMk id="14" creationId="{C6251303-B695-4F01-9E07-780625AF5CDA}"/>
          </ac:spMkLst>
        </pc:spChg>
        <pc:spChg chg="mod">
          <ac:chgData name="Bushlow, Megan" userId="c2e5ea95-747e-49a1-b113-2e1538524cec" providerId="ADAL" clId="{863F9F51-4542-4AB5-8CAD-4496F8EDED67}" dt="2021-04-23T18:31:24.760" v="9" actId="2711"/>
          <ac:spMkLst>
            <pc:docMk/>
            <pc:sldMk cId="3990996004" sldId="2084"/>
            <ac:spMk id="15" creationId="{3F0A8460-B8FB-4175-B1C1-87CAA14D3379}"/>
          </ac:spMkLst>
        </pc:spChg>
        <pc:spChg chg="mod">
          <ac:chgData name="Bushlow, Megan" userId="c2e5ea95-747e-49a1-b113-2e1538524cec" providerId="ADAL" clId="{863F9F51-4542-4AB5-8CAD-4496F8EDED67}" dt="2021-04-23T18:31:24.760" v="9" actId="2711"/>
          <ac:spMkLst>
            <pc:docMk/>
            <pc:sldMk cId="3990996004" sldId="2084"/>
            <ac:spMk id="16" creationId="{352CE2BB-192D-4B22-9E0A-2A28A94F2456}"/>
          </ac:spMkLst>
        </pc:spChg>
        <pc:spChg chg="mod">
          <ac:chgData name="Bushlow, Megan" userId="c2e5ea95-747e-49a1-b113-2e1538524cec" providerId="ADAL" clId="{863F9F51-4542-4AB5-8CAD-4496F8EDED67}" dt="2021-04-23T18:31:24.760" v="9" actId="2711"/>
          <ac:spMkLst>
            <pc:docMk/>
            <pc:sldMk cId="3990996004" sldId="2084"/>
            <ac:spMk id="23" creationId="{C9605D92-3D72-473C-BB8B-DC5D5367C522}"/>
          </ac:spMkLst>
        </pc:spChg>
        <pc:spChg chg="mod">
          <ac:chgData name="Bushlow, Megan" userId="c2e5ea95-747e-49a1-b113-2e1538524cec" providerId="ADAL" clId="{863F9F51-4542-4AB5-8CAD-4496F8EDED67}" dt="2021-04-23T18:31:24.760" v="9" actId="2711"/>
          <ac:spMkLst>
            <pc:docMk/>
            <pc:sldMk cId="3990996004" sldId="2084"/>
            <ac:spMk id="24" creationId="{1D8F7CC1-79E7-4CB8-9DEA-5F938AABFC07}"/>
          </ac:spMkLst>
        </pc:spChg>
        <pc:spChg chg="mod">
          <ac:chgData name="Bushlow, Megan" userId="c2e5ea95-747e-49a1-b113-2e1538524cec" providerId="ADAL" clId="{863F9F51-4542-4AB5-8CAD-4496F8EDED67}" dt="2021-04-23T18:31:24.760" v="9" actId="2711"/>
          <ac:spMkLst>
            <pc:docMk/>
            <pc:sldMk cId="3990996004" sldId="2084"/>
            <ac:spMk id="25" creationId="{24C16AEE-7A84-483E-B256-AA8E6C3D262A}"/>
          </ac:spMkLst>
        </pc:spChg>
        <pc:spChg chg="mod">
          <ac:chgData name="Bushlow, Megan" userId="c2e5ea95-747e-49a1-b113-2e1538524cec" providerId="ADAL" clId="{863F9F51-4542-4AB5-8CAD-4496F8EDED67}" dt="2021-04-23T18:31:24.760" v="9" actId="2711"/>
          <ac:spMkLst>
            <pc:docMk/>
            <pc:sldMk cId="3990996004" sldId="2084"/>
            <ac:spMk id="26" creationId="{24B7B3D8-3321-458B-AF2B-0848D7B7C6F4}"/>
          </ac:spMkLst>
        </pc:spChg>
        <pc:spChg chg="mod">
          <ac:chgData name="Bushlow, Megan" userId="c2e5ea95-747e-49a1-b113-2e1538524cec" providerId="ADAL" clId="{863F9F51-4542-4AB5-8CAD-4496F8EDED67}" dt="2021-04-23T18:31:24.760" v="9" actId="2711"/>
          <ac:spMkLst>
            <pc:docMk/>
            <pc:sldMk cId="3990996004" sldId="2084"/>
            <ac:spMk id="27" creationId="{7E63BD6B-9ADA-402A-9FF4-7A9D51B6F130}"/>
          </ac:spMkLst>
        </pc:spChg>
        <pc:spChg chg="mod">
          <ac:chgData name="Bushlow, Megan" userId="c2e5ea95-747e-49a1-b113-2e1538524cec" providerId="ADAL" clId="{863F9F51-4542-4AB5-8CAD-4496F8EDED67}" dt="2021-04-23T18:31:24.760" v="9" actId="2711"/>
          <ac:spMkLst>
            <pc:docMk/>
            <pc:sldMk cId="3990996004" sldId="2084"/>
            <ac:spMk id="28" creationId="{E57179D1-0A34-452A-BD5E-BCF262CBC8D2}"/>
          </ac:spMkLst>
        </pc:spChg>
        <pc:spChg chg="mod">
          <ac:chgData name="Bushlow, Megan" userId="c2e5ea95-747e-49a1-b113-2e1538524cec" providerId="ADAL" clId="{863F9F51-4542-4AB5-8CAD-4496F8EDED67}" dt="2021-04-23T18:31:24.760" v="9" actId="2711"/>
          <ac:spMkLst>
            <pc:docMk/>
            <pc:sldMk cId="3990996004" sldId="2084"/>
            <ac:spMk id="30" creationId="{54206A62-6665-46B3-BC39-D03EE29BBE74}"/>
          </ac:spMkLst>
        </pc:spChg>
        <pc:spChg chg="mod">
          <ac:chgData name="Bushlow, Megan" userId="c2e5ea95-747e-49a1-b113-2e1538524cec" providerId="ADAL" clId="{863F9F51-4542-4AB5-8CAD-4496F8EDED67}" dt="2021-04-23T18:31:24.760" v="9" actId="2711"/>
          <ac:spMkLst>
            <pc:docMk/>
            <pc:sldMk cId="3990996004" sldId="2084"/>
            <ac:spMk id="38" creationId="{7069D619-0FBD-4D15-82DB-A5AFA9621E23}"/>
          </ac:spMkLst>
        </pc:spChg>
        <pc:spChg chg="mod">
          <ac:chgData name="Bushlow, Megan" userId="c2e5ea95-747e-49a1-b113-2e1538524cec" providerId="ADAL" clId="{863F9F51-4542-4AB5-8CAD-4496F8EDED67}" dt="2021-04-23T18:31:24.760" v="9" actId="2711"/>
          <ac:spMkLst>
            <pc:docMk/>
            <pc:sldMk cId="3990996004" sldId="2084"/>
            <ac:spMk id="39" creationId="{87917F0E-4E6A-4C51-B548-A356BB3BC932}"/>
          </ac:spMkLst>
        </pc:spChg>
        <pc:spChg chg="mod">
          <ac:chgData name="Bushlow, Megan" userId="c2e5ea95-747e-49a1-b113-2e1538524cec" providerId="ADAL" clId="{863F9F51-4542-4AB5-8CAD-4496F8EDED67}" dt="2021-04-23T18:31:24.760" v="9" actId="2711"/>
          <ac:spMkLst>
            <pc:docMk/>
            <pc:sldMk cId="3990996004" sldId="2084"/>
            <ac:spMk id="41" creationId="{218E6FA9-C918-4DB4-88E5-77E2256D2A6E}"/>
          </ac:spMkLst>
        </pc:spChg>
      </pc:sldChg>
      <pc:sldChg chg="modSp mod">
        <pc:chgData name="Bushlow, Megan" userId="c2e5ea95-747e-49a1-b113-2e1538524cec" providerId="ADAL" clId="{863F9F51-4542-4AB5-8CAD-4496F8EDED67}" dt="2021-04-23T18:30:37.738" v="8" actId="1076"/>
        <pc:sldMkLst>
          <pc:docMk/>
          <pc:sldMk cId="4033844647" sldId="2089"/>
        </pc:sldMkLst>
        <pc:spChg chg="mod">
          <ac:chgData name="Bushlow, Megan" userId="c2e5ea95-747e-49a1-b113-2e1538524cec" providerId="ADAL" clId="{863F9F51-4542-4AB5-8CAD-4496F8EDED67}" dt="2021-04-23T18:30:37.738" v="8" actId="1076"/>
          <ac:spMkLst>
            <pc:docMk/>
            <pc:sldMk cId="4033844647" sldId="2089"/>
            <ac:spMk id="5" creationId="{30A0BE53-BEFC-4FDE-87AE-672A01309995}"/>
          </ac:spMkLst>
        </pc:spChg>
      </pc:sldChg>
      <pc:sldChg chg="modSp mod">
        <pc:chgData name="Bushlow, Megan" userId="c2e5ea95-747e-49a1-b113-2e1538524cec" providerId="ADAL" clId="{863F9F51-4542-4AB5-8CAD-4496F8EDED67}" dt="2021-04-23T18:38:52.810" v="12" actId="207"/>
        <pc:sldMkLst>
          <pc:docMk/>
          <pc:sldMk cId="3693233814" sldId="2128"/>
        </pc:sldMkLst>
        <pc:spChg chg="mod">
          <ac:chgData name="Bushlow, Megan" userId="c2e5ea95-747e-49a1-b113-2e1538524cec" providerId="ADAL" clId="{863F9F51-4542-4AB5-8CAD-4496F8EDED67}" dt="2021-04-23T18:38:44.982" v="10" actId="207"/>
          <ac:spMkLst>
            <pc:docMk/>
            <pc:sldMk cId="3693233814" sldId="2128"/>
            <ac:spMk id="6" creationId="{F26B0218-91B9-46EA-9BCE-818F477CEC9F}"/>
          </ac:spMkLst>
        </pc:spChg>
        <pc:spChg chg="mod">
          <ac:chgData name="Bushlow, Megan" userId="c2e5ea95-747e-49a1-b113-2e1538524cec" providerId="ADAL" clId="{863F9F51-4542-4AB5-8CAD-4496F8EDED67}" dt="2021-04-23T18:38:44.982" v="10" actId="207"/>
          <ac:spMkLst>
            <pc:docMk/>
            <pc:sldMk cId="3693233814" sldId="2128"/>
            <ac:spMk id="8" creationId="{0B17525C-D918-40C4-89E1-18A2E9743331}"/>
          </ac:spMkLst>
        </pc:spChg>
        <pc:spChg chg="mod">
          <ac:chgData name="Bushlow, Megan" userId="c2e5ea95-747e-49a1-b113-2e1538524cec" providerId="ADAL" clId="{863F9F51-4542-4AB5-8CAD-4496F8EDED67}" dt="2021-04-23T18:38:44.982" v="10" actId="207"/>
          <ac:spMkLst>
            <pc:docMk/>
            <pc:sldMk cId="3693233814" sldId="2128"/>
            <ac:spMk id="9" creationId="{D86A4FF3-97EB-4F34-A5B6-861F842CCBBD}"/>
          </ac:spMkLst>
        </pc:spChg>
        <pc:spChg chg="mod">
          <ac:chgData name="Bushlow, Megan" userId="c2e5ea95-747e-49a1-b113-2e1538524cec" providerId="ADAL" clId="{863F9F51-4542-4AB5-8CAD-4496F8EDED67}" dt="2021-04-23T18:38:52.810" v="12" actId="207"/>
          <ac:spMkLst>
            <pc:docMk/>
            <pc:sldMk cId="3693233814" sldId="2128"/>
            <ac:spMk id="12" creationId="{FB1566D5-B799-400C-A686-B2A2AD7C6786}"/>
          </ac:spMkLst>
        </pc:spChg>
        <pc:spChg chg="mod">
          <ac:chgData name="Bushlow, Megan" userId="c2e5ea95-747e-49a1-b113-2e1538524cec" providerId="ADAL" clId="{863F9F51-4542-4AB5-8CAD-4496F8EDED67}" dt="2021-04-23T18:38:44.982" v="10" actId="207"/>
          <ac:spMkLst>
            <pc:docMk/>
            <pc:sldMk cId="3693233814" sldId="2128"/>
            <ac:spMk id="17" creationId="{A69B33D2-753A-4A90-9A3C-A808042264BC}"/>
          </ac:spMkLst>
        </pc:spChg>
        <pc:spChg chg="mod">
          <ac:chgData name="Bushlow, Megan" userId="c2e5ea95-747e-49a1-b113-2e1538524cec" providerId="ADAL" clId="{863F9F51-4542-4AB5-8CAD-4496F8EDED67}" dt="2021-04-23T18:38:44.982" v="10" actId="207"/>
          <ac:spMkLst>
            <pc:docMk/>
            <pc:sldMk cId="3693233814" sldId="2128"/>
            <ac:spMk id="19" creationId="{65003BC1-49D5-4E53-832A-5E2912228E8B}"/>
          </ac:spMkLst>
        </pc:spChg>
        <pc:spChg chg="mod">
          <ac:chgData name="Bushlow, Megan" userId="c2e5ea95-747e-49a1-b113-2e1538524cec" providerId="ADAL" clId="{863F9F51-4542-4AB5-8CAD-4496F8EDED67}" dt="2021-04-23T18:38:48.655" v="11" actId="207"/>
          <ac:spMkLst>
            <pc:docMk/>
            <pc:sldMk cId="3693233814" sldId="2128"/>
            <ac:spMk id="20" creationId="{1ACA71E3-3AFC-4223-BF46-057B4D5794A6}"/>
          </ac:spMkLst>
        </pc:spChg>
      </pc:sldChg>
    </pc:docChg>
  </pc:docChgLst>
  <pc:docChgLst>
    <pc:chgData name="Bushlow, Megan" userId="c2e5ea95-747e-49a1-b113-2e1538524cec" providerId="ADAL" clId="{9615F130-9DE6-4BFE-B39A-57AB2796D11B}"/>
    <pc:docChg chg="custSel modSld delSection">
      <pc:chgData name="Bushlow, Megan" userId="c2e5ea95-747e-49a1-b113-2e1538524cec" providerId="ADAL" clId="{9615F130-9DE6-4BFE-B39A-57AB2796D11B}" dt="2021-05-19T18:09:15.243" v="4896" actId="1076"/>
      <pc:docMkLst>
        <pc:docMk/>
      </pc:docMkLst>
      <pc:sldChg chg="modSp modNotesTx">
        <pc:chgData name="Bushlow, Megan" userId="c2e5ea95-747e-49a1-b113-2e1538524cec" providerId="ADAL" clId="{9615F130-9DE6-4BFE-B39A-57AB2796D11B}" dt="2021-05-19T17:10:28.201" v="4308" actId="20577"/>
        <pc:sldMkLst>
          <pc:docMk/>
          <pc:sldMk cId="4092182869" sldId="2045"/>
        </pc:sldMkLst>
        <pc:graphicFrameChg chg="mod">
          <ac:chgData name="Bushlow, Megan" userId="c2e5ea95-747e-49a1-b113-2e1538524cec" providerId="ADAL" clId="{9615F130-9DE6-4BFE-B39A-57AB2796D11B}" dt="2021-05-19T17:10:08.156" v="4207" actId="20577"/>
          <ac:graphicFrameMkLst>
            <pc:docMk/>
            <pc:sldMk cId="4092182869" sldId="2045"/>
            <ac:graphicFrameMk id="12" creationId="{D6F0E556-34A5-4200-8049-920B7A5D5F6C}"/>
          </ac:graphicFrameMkLst>
        </pc:graphicFrameChg>
      </pc:sldChg>
      <pc:sldChg chg="modSp mod">
        <pc:chgData name="Bushlow, Megan" userId="c2e5ea95-747e-49a1-b113-2e1538524cec" providerId="ADAL" clId="{9615F130-9DE6-4BFE-B39A-57AB2796D11B}" dt="2021-05-19T18:09:10.865" v="4895" actId="1076"/>
        <pc:sldMkLst>
          <pc:docMk/>
          <pc:sldMk cId="2442661392" sldId="2048"/>
        </pc:sldMkLst>
        <pc:spChg chg="mod">
          <ac:chgData name="Bushlow, Megan" userId="c2e5ea95-747e-49a1-b113-2e1538524cec" providerId="ADAL" clId="{9615F130-9DE6-4BFE-B39A-57AB2796D11B}" dt="2021-05-19T18:09:10.865" v="4895" actId="1076"/>
          <ac:spMkLst>
            <pc:docMk/>
            <pc:sldMk cId="2442661392" sldId="2048"/>
            <ac:spMk id="2" creationId="{2BFC3817-F3C5-4A04-BB6B-7DF1E30CD4BC}"/>
          </ac:spMkLst>
        </pc:spChg>
      </pc:sldChg>
      <pc:sldChg chg="modSp mod modNotesTx">
        <pc:chgData name="Bushlow, Megan" userId="c2e5ea95-747e-49a1-b113-2e1538524cec" providerId="ADAL" clId="{9615F130-9DE6-4BFE-B39A-57AB2796D11B}" dt="2021-05-19T16:57:55.341" v="1369" actId="6549"/>
        <pc:sldMkLst>
          <pc:docMk/>
          <pc:sldMk cId="1460127507" sldId="2051"/>
        </pc:sldMkLst>
        <pc:spChg chg="mod">
          <ac:chgData name="Bushlow, Megan" userId="c2e5ea95-747e-49a1-b113-2e1538524cec" providerId="ADAL" clId="{9615F130-9DE6-4BFE-B39A-57AB2796D11B}" dt="2021-05-19T16:56:00.485" v="1086" actId="20577"/>
          <ac:spMkLst>
            <pc:docMk/>
            <pc:sldMk cId="1460127507" sldId="2051"/>
            <ac:spMk id="7" creationId="{53CDCA1D-2BF1-48D0-A2C9-2DB4A6EBF3AA}"/>
          </ac:spMkLst>
        </pc:spChg>
        <pc:spChg chg="mod">
          <ac:chgData name="Bushlow, Megan" userId="c2e5ea95-747e-49a1-b113-2e1538524cec" providerId="ADAL" clId="{9615F130-9DE6-4BFE-B39A-57AB2796D11B}" dt="2021-05-19T16:57:55.341" v="1369" actId="6549"/>
          <ac:spMkLst>
            <pc:docMk/>
            <pc:sldMk cId="1460127507" sldId="2051"/>
            <ac:spMk id="10" creationId="{5A6B0D81-3EC5-4B03-8B62-C09D13596F95}"/>
          </ac:spMkLst>
        </pc:spChg>
      </pc:sldChg>
      <pc:sldChg chg="modNotesTx">
        <pc:chgData name="Bushlow, Megan" userId="c2e5ea95-747e-49a1-b113-2e1538524cec" providerId="ADAL" clId="{9615F130-9DE6-4BFE-B39A-57AB2796D11B}" dt="2021-05-19T17:06:09.411" v="3159" actId="20577"/>
        <pc:sldMkLst>
          <pc:docMk/>
          <pc:sldMk cId="1418004403" sldId="2053"/>
        </pc:sldMkLst>
      </pc:sldChg>
      <pc:sldChg chg="modSp mod modNotesTx">
        <pc:chgData name="Bushlow, Megan" userId="c2e5ea95-747e-49a1-b113-2e1538524cec" providerId="ADAL" clId="{9615F130-9DE6-4BFE-B39A-57AB2796D11B}" dt="2021-05-19T18:08:12.340" v="4889" actId="20577"/>
        <pc:sldMkLst>
          <pc:docMk/>
          <pc:sldMk cId="18795586" sldId="2067"/>
        </pc:sldMkLst>
        <pc:spChg chg="mod">
          <ac:chgData name="Bushlow, Megan" userId="c2e5ea95-747e-49a1-b113-2e1538524cec" providerId="ADAL" clId="{9615F130-9DE6-4BFE-B39A-57AB2796D11B}" dt="2021-05-19T18:08:12.340" v="4889" actId="20577"/>
          <ac:spMkLst>
            <pc:docMk/>
            <pc:sldMk cId="18795586" sldId="2067"/>
            <ac:spMk id="2" creationId="{2BFC3817-F3C5-4A04-BB6B-7DF1E30CD4BC}"/>
          </ac:spMkLst>
        </pc:spChg>
      </pc:sldChg>
      <pc:sldChg chg="modNotesTx">
        <pc:chgData name="Bushlow, Megan" userId="c2e5ea95-747e-49a1-b113-2e1538524cec" providerId="ADAL" clId="{9615F130-9DE6-4BFE-B39A-57AB2796D11B}" dt="2021-05-19T17:06:58.667" v="3466" actId="20577"/>
        <pc:sldMkLst>
          <pc:docMk/>
          <pc:sldMk cId="3990996004" sldId="2084"/>
        </pc:sldMkLst>
      </pc:sldChg>
      <pc:sldChg chg="modSp mod delCm">
        <pc:chgData name="Bushlow, Megan" userId="c2e5ea95-747e-49a1-b113-2e1538524cec" providerId="ADAL" clId="{9615F130-9DE6-4BFE-B39A-57AB2796D11B}" dt="2021-05-19T18:08:46.269" v="4891" actId="1592"/>
        <pc:sldMkLst>
          <pc:docMk/>
          <pc:sldMk cId="687236054" sldId="2085"/>
        </pc:sldMkLst>
        <pc:spChg chg="mod">
          <ac:chgData name="Bushlow, Megan" userId="c2e5ea95-747e-49a1-b113-2e1538524cec" providerId="ADAL" clId="{9615F130-9DE6-4BFE-B39A-57AB2796D11B}" dt="2021-05-19T16:52:48.094" v="738" actId="20577"/>
          <ac:spMkLst>
            <pc:docMk/>
            <pc:sldMk cId="687236054" sldId="2085"/>
            <ac:spMk id="3" creationId="{CB0589A1-7940-436B-B02E-A3630C688CF3}"/>
          </ac:spMkLst>
        </pc:spChg>
        <pc:spChg chg="mod">
          <ac:chgData name="Bushlow, Megan" userId="c2e5ea95-747e-49a1-b113-2e1538524cec" providerId="ADAL" clId="{9615F130-9DE6-4BFE-B39A-57AB2796D11B}" dt="2021-05-19T18:03:41.196" v="4376" actId="14100"/>
          <ac:spMkLst>
            <pc:docMk/>
            <pc:sldMk cId="687236054" sldId="2085"/>
            <ac:spMk id="4" creationId="{083F4769-8D25-4337-AF7C-6EFA694D6A23}"/>
          </ac:spMkLst>
        </pc:spChg>
      </pc:sldChg>
      <pc:sldChg chg="modSp mod modNotesTx">
        <pc:chgData name="Bushlow, Megan" userId="c2e5ea95-747e-49a1-b113-2e1538524cec" providerId="ADAL" clId="{9615F130-9DE6-4BFE-B39A-57AB2796D11B}" dt="2021-05-19T17:01:17.782" v="1905" actId="6549"/>
        <pc:sldMkLst>
          <pc:docMk/>
          <pc:sldMk cId="4033844647" sldId="2089"/>
        </pc:sldMkLst>
        <pc:spChg chg="mod">
          <ac:chgData name="Bushlow, Megan" userId="c2e5ea95-747e-49a1-b113-2e1538524cec" providerId="ADAL" clId="{9615F130-9DE6-4BFE-B39A-57AB2796D11B}" dt="2021-05-19T17:01:17.782" v="1905" actId="6549"/>
          <ac:spMkLst>
            <pc:docMk/>
            <pc:sldMk cId="4033844647" sldId="2089"/>
            <ac:spMk id="5" creationId="{30A0BE53-BEFC-4FDE-87AE-672A01309995}"/>
          </ac:spMkLst>
        </pc:spChg>
      </pc:sldChg>
      <pc:sldChg chg="modSp mod">
        <pc:chgData name="Bushlow, Megan" userId="c2e5ea95-747e-49a1-b113-2e1538524cec" providerId="ADAL" clId="{9615F130-9DE6-4BFE-B39A-57AB2796D11B}" dt="2021-05-19T18:08:59.948" v="4893" actId="1076"/>
        <pc:sldMkLst>
          <pc:docMk/>
          <pc:sldMk cId="2595765909" sldId="2092"/>
        </pc:sldMkLst>
        <pc:spChg chg="mod">
          <ac:chgData name="Bushlow, Megan" userId="c2e5ea95-747e-49a1-b113-2e1538524cec" providerId="ADAL" clId="{9615F130-9DE6-4BFE-B39A-57AB2796D11B}" dt="2021-05-19T18:08:59.948" v="4893" actId="1076"/>
          <ac:spMkLst>
            <pc:docMk/>
            <pc:sldMk cId="2595765909" sldId="2092"/>
            <ac:spMk id="2" creationId="{2BFC3817-F3C5-4A04-BB6B-7DF1E30CD4BC}"/>
          </ac:spMkLst>
        </pc:spChg>
      </pc:sldChg>
      <pc:sldChg chg="modNotesTx">
        <pc:chgData name="Bushlow, Megan" userId="c2e5ea95-747e-49a1-b113-2e1538524cec" providerId="ADAL" clId="{9615F130-9DE6-4BFE-B39A-57AB2796D11B}" dt="2021-05-19T17:07:50.740" v="3597" actId="20577"/>
        <pc:sldMkLst>
          <pc:docMk/>
          <pc:sldMk cId="3400425954" sldId="2095"/>
        </pc:sldMkLst>
      </pc:sldChg>
      <pc:sldChg chg="addSp delSp modSp mod modNotesTx">
        <pc:chgData name="Bushlow, Megan" userId="c2e5ea95-747e-49a1-b113-2e1538524cec" providerId="ADAL" clId="{9615F130-9DE6-4BFE-B39A-57AB2796D11B}" dt="2021-05-18T21:33:57.278" v="724" actId="20577"/>
        <pc:sldMkLst>
          <pc:docMk/>
          <pc:sldMk cId="1995144515" sldId="2096"/>
        </pc:sldMkLst>
        <pc:spChg chg="del">
          <ac:chgData name="Bushlow, Megan" userId="c2e5ea95-747e-49a1-b113-2e1538524cec" providerId="ADAL" clId="{9615F130-9DE6-4BFE-B39A-57AB2796D11B}" dt="2021-05-18T21:21:01.968" v="92" actId="478"/>
          <ac:spMkLst>
            <pc:docMk/>
            <pc:sldMk cId="1995144515" sldId="2096"/>
            <ac:spMk id="4" creationId="{59DB5FA0-7B8B-424A-B2A8-3C72530CB948}"/>
          </ac:spMkLst>
        </pc:spChg>
        <pc:spChg chg="del">
          <ac:chgData name="Bushlow, Megan" userId="c2e5ea95-747e-49a1-b113-2e1538524cec" providerId="ADAL" clId="{9615F130-9DE6-4BFE-B39A-57AB2796D11B}" dt="2021-05-18T21:21:01.968" v="92" actId="478"/>
          <ac:spMkLst>
            <pc:docMk/>
            <pc:sldMk cId="1995144515" sldId="2096"/>
            <ac:spMk id="7" creationId="{B46EFCFF-3058-4310-ACC8-5352BF28C7A9}"/>
          </ac:spMkLst>
        </pc:spChg>
        <pc:spChg chg="add del mod">
          <ac:chgData name="Bushlow, Megan" userId="c2e5ea95-747e-49a1-b113-2e1538524cec" providerId="ADAL" clId="{9615F130-9DE6-4BFE-B39A-57AB2796D11B}" dt="2021-05-18T21:21:12.145" v="93" actId="478"/>
          <ac:spMkLst>
            <pc:docMk/>
            <pc:sldMk cId="1995144515" sldId="2096"/>
            <ac:spMk id="8" creationId="{3A1A105B-8C6A-4946-8820-7CE9BA8D323C}"/>
          </ac:spMkLst>
        </pc:spChg>
        <pc:spChg chg="add mod">
          <ac:chgData name="Bushlow, Megan" userId="c2e5ea95-747e-49a1-b113-2e1538524cec" providerId="ADAL" clId="{9615F130-9DE6-4BFE-B39A-57AB2796D11B}" dt="2021-05-18T21:21:13.566" v="94"/>
          <ac:spMkLst>
            <pc:docMk/>
            <pc:sldMk cId="1995144515" sldId="2096"/>
            <ac:spMk id="10" creationId="{A14AC3C7-1B67-4891-9699-B5AF4A9B3490}"/>
          </ac:spMkLst>
        </pc:spChg>
        <pc:spChg chg="add mod">
          <ac:chgData name="Bushlow, Megan" userId="c2e5ea95-747e-49a1-b113-2e1538524cec" providerId="ADAL" clId="{9615F130-9DE6-4BFE-B39A-57AB2796D11B}" dt="2021-05-18T21:21:13.566" v="94"/>
          <ac:spMkLst>
            <pc:docMk/>
            <pc:sldMk cId="1995144515" sldId="2096"/>
            <ac:spMk id="12" creationId="{369BF92B-AD6C-40BF-9D8F-A415FD92959D}"/>
          </ac:spMkLst>
        </pc:spChg>
        <pc:spChg chg="add mod">
          <ac:chgData name="Bushlow, Megan" userId="c2e5ea95-747e-49a1-b113-2e1538524cec" providerId="ADAL" clId="{9615F130-9DE6-4BFE-B39A-57AB2796D11B}" dt="2021-05-18T21:21:19.859" v="95" actId="1076"/>
          <ac:spMkLst>
            <pc:docMk/>
            <pc:sldMk cId="1995144515" sldId="2096"/>
            <ac:spMk id="13" creationId="{2388D80B-6951-4AD6-87E3-D0E7F5E35C96}"/>
          </ac:spMkLst>
        </pc:spChg>
        <pc:picChg chg="del">
          <ac:chgData name="Bushlow, Megan" userId="c2e5ea95-747e-49a1-b113-2e1538524cec" providerId="ADAL" clId="{9615F130-9DE6-4BFE-B39A-57AB2796D11B}" dt="2021-05-18T21:21:01.968" v="92" actId="478"/>
          <ac:picMkLst>
            <pc:docMk/>
            <pc:sldMk cId="1995144515" sldId="2096"/>
            <ac:picMk id="5" creationId="{9AFDC1F3-F6E3-4A3F-99DA-BDC972D42878}"/>
          </ac:picMkLst>
        </pc:picChg>
        <pc:picChg chg="del">
          <ac:chgData name="Bushlow, Megan" userId="c2e5ea95-747e-49a1-b113-2e1538524cec" providerId="ADAL" clId="{9615F130-9DE6-4BFE-B39A-57AB2796D11B}" dt="2021-05-18T21:21:01.968" v="92" actId="478"/>
          <ac:picMkLst>
            <pc:docMk/>
            <pc:sldMk cId="1995144515" sldId="2096"/>
            <ac:picMk id="6" creationId="{E2762CA8-F426-4FC3-86B0-8A68C59CEB74}"/>
          </ac:picMkLst>
        </pc:picChg>
        <pc:picChg chg="add mod">
          <ac:chgData name="Bushlow, Megan" userId="c2e5ea95-747e-49a1-b113-2e1538524cec" providerId="ADAL" clId="{9615F130-9DE6-4BFE-B39A-57AB2796D11B}" dt="2021-05-18T21:21:13.566" v="94"/>
          <ac:picMkLst>
            <pc:docMk/>
            <pc:sldMk cId="1995144515" sldId="2096"/>
            <ac:picMk id="9" creationId="{51214A64-D9B8-4FA8-B70C-613111554919}"/>
          </ac:picMkLst>
        </pc:picChg>
        <pc:picChg chg="add mod">
          <ac:chgData name="Bushlow, Megan" userId="c2e5ea95-747e-49a1-b113-2e1538524cec" providerId="ADAL" clId="{9615F130-9DE6-4BFE-B39A-57AB2796D11B}" dt="2021-05-18T21:21:13.566" v="94"/>
          <ac:picMkLst>
            <pc:docMk/>
            <pc:sldMk cId="1995144515" sldId="2096"/>
            <ac:picMk id="11" creationId="{F2C71B73-B472-409E-8F05-332974C692DE}"/>
          </ac:picMkLst>
        </pc:picChg>
      </pc:sldChg>
      <pc:sldChg chg="modSp mod">
        <pc:chgData name="Bushlow, Megan" userId="c2e5ea95-747e-49a1-b113-2e1538524cec" providerId="ADAL" clId="{9615F130-9DE6-4BFE-B39A-57AB2796D11B}" dt="2021-05-19T18:09:15.243" v="4896" actId="1076"/>
        <pc:sldMkLst>
          <pc:docMk/>
          <pc:sldMk cId="2168216365" sldId="2097"/>
        </pc:sldMkLst>
        <pc:spChg chg="mod">
          <ac:chgData name="Bushlow, Megan" userId="c2e5ea95-747e-49a1-b113-2e1538524cec" providerId="ADAL" clId="{9615F130-9DE6-4BFE-B39A-57AB2796D11B}" dt="2021-05-19T18:09:15.243" v="4896" actId="1076"/>
          <ac:spMkLst>
            <pc:docMk/>
            <pc:sldMk cId="2168216365" sldId="2097"/>
            <ac:spMk id="2" creationId="{2BFC3817-F3C5-4A04-BB6B-7DF1E30CD4BC}"/>
          </ac:spMkLst>
        </pc:spChg>
      </pc:sldChg>
      <pc:sldChg chg="modSp mod">
        <pc:chgData name="Bushlow, Megan" userId="c2e5ea95-747e-49a1-b113-2e1538524cec" providerId="ADAL" clId="{9615F130-9DE6-4BFE-B39A-57AB2796D11B}" dt="2021-05-19T18:08:53.993" v="4892" actId="1076"/>
        <pc:sldMkLst>
          <pc:docMk/>
          <pc:sldMk cId="352719444" sldId="2098"/>
        </pc:sldMkLst>
        <pc:spChg chg="mod">
          <ac:chgData name="Bushlow, Megan" userId="c2e5ea95-747e-49a1-b113-2e1538524cec" providerId="ADAL" clId="{9615F130-9DE6-4BFE-B39A-57AB2796D11B}" dt="2021-05-19T18:08:53.993" v="4892" actId="1076"/>
          <ac:spMkLst>
            <pc:docMk/>
            <pc:sldMk cId="352719444" sldId="2098"/>
            <ac:spMk id="2" creationId="{2BFC3817-F3C5-4A04-BB6B-7DF1E30CD4BC}"/>
          </ac:spMkLst>
        </pc:spChg>
      </pc:sldChg>
      <pc:sldChg chg="modSp mod delCm modNotesTx">
        <pc:chgData name="Bushlow, Megan" userId="c2e5ea95-747e-49a1-b113-2e1538524cec" providerId="ADAL" clId="{9615F130-9DE6-4BFE-B39A-57AB2796D11B}" dt="2021-05-19T18:08:37.254" v="4890" actId="1592"/>
        <pc:sldMkLst>
          <pc:docMk/>
          <pc:sldMk cId="3693233814" sldId="2128"/>
        </pc:sldMkLst>
        <pc:spChg chg="mod">
          <ac:chgData name="Bushlow, Megan" userId="c2e5ea95-747e-49a1-b113-2e1538524cec" providerId="ADAL" clId="{9615F130-9DE6-4BFE-B39A-57AB2796D11B}" dt="2021-05-19T18:04:48.324" v="4385" actId="1076"/>
          <ac:spMkLst>
            <pc:docMk/>
            <pc:sldMk cId="3693233814" sldId="2128"/>
            <ac:spMk id="8" creationId="{0B17525C-D918-40C4-89E1-18A2E9743331}"/>
          </ac:spMkLst>
        </pc:spChg>
        <pc:spChg chg="mod">
          <ac:chgData name="Bushlow, Megan" userId="c2e5ea95-747e-49a1-b113-2e1538524cec" providerId="ADAL" clId="{9615F130-9DE6-4BFE-B39A-57AB2796D11B}" dt="2021-05-19T18:05:09.465" v="4388" actId="207"/>
          <ac:spMkLst>
            <pc:docMk/>
            <pc:sldMk cId="3693233814" sldId="2128"/>
            <ac:spMk id="17" creationId="{A69B33D2-753A-4A90-9A3C-A808042264BC}"/>
          </ac:spMkLst>
        </pc:spChg>
        <pc:spChg chg="mod">
          <ac:chgData name="Bushlow, Megan" userId="c2e5ea95-747e-49a1-b113-2e1538524cec" providerId="ADAL" clId="{9615F130-9DE6-4BFE-B39A-57AB2796D11B}" dt="2021-05-19T18:05:06.132" v="4387" actId="207"/>
          <ac:spMkLst>
            <pc:docMk/>
            <pc:sldMk cId="3693233814" sldId="2128"/>
            <ac:spMk id="19" creationId="{65003BC1-49D5-4E53-832A-5E2912228E8B}"/>
          </ac:spMkLst>
        </pc:spChg>
      </pc:sldChg>
      <pc:sldChg chg="modSp mod modNotesTx">
        <pc:chgData name="Bushlow, Megan" userId="c2e5ea95-747e-49a1-b113-2e1538524cec" providerId="ADAL" clId="{9615F130-9DE6-4BFE-B39A-57AB2796D11B}" dt="2021-05-19T17:00:59.668" v="1815" actId="20577"/>
        <pc:sldMkLst>
          <pc:docMk/>
          <pc:sldMk cId="4061678531" sldId="2129"/>
        </pc:sldMkLst>
        <pc:spChg chg="mod">
          <ac:chgData name="Bushlow, Megan" userId="c2e5ea95-747e-49a1-b113-2e1538524cec" providerId="ADAL" clId="{9615F130-9DE6-4BFE-B39A-57AB2796D11B}" dt="2021-05-19T16:58:49.350" v="1433" actId="20577"/>
          <ac:spMkLst>
            <pc:docMk/>
            <pc:sldMk cId="4061678531" sldId="2129"/>
            <ac:spMk id="2" creationId="{D240EECE-A537-4AD5-85B7-8F8E097E8396}"/>
          </ac:spMkLst>
        </pc:spChg>
      </pc:sldChg>
    </pc:docChg>
  </pc:docChgLst>
  <pc:docChgLst>
    <pc:chgData name="Foster, Carly" userId="75367137-ba43-410b-86d2-c04778703c9c" providerId="ADAL" clId="{028BC196-D371-4B3C-A9F7-163467FD54C0}"/>
    <pc:docChg chg="undo custSel addSld delSld modSld sldOrd delSection modSection">
      <pc:chgData name="Foster, Carly" userId="75367137-ba43-410b-86d2-c04778703c9c" providerId="ADAL" clId="{028BC196-D371-4B3C-A9F7-163467FD54C0}" dt="2021-05-07T17:02:07.963" v="405" actId="20577"/>
      <pc:docMkLst>
        <pc:docMk/>
      </pc:docMkLst>
      <pc:sldChg chg="del">
        <pc:chgData name="Foster, Carly" userId="75367137-ba43-410b-86d2-c04778703c9c" providerId="ADAL" clId="{028BC196-D371-4B3C-A9F7-163467FD54C0}" dt="2021-04-19T12:18:58.946" v="236" actId="47"/>
        <pc:sldMkLst>
          <pc:docMk/>
          <pc:sldMk cId="796803180" sldId="267"/>
        </pc:sldMkLst>
      </pc:sldChg>
      <pc:sldChg chg="modSp mod">
        <pc:chgData name="Foster, Carly" userId="75367137-ba43-410b-86d2-c04778703c9c" providerId="ADAL" clId="{028BC196-D371-4B3C-A9F7-163467FD54C0}" dt="2021-05-07T17:02:07.963" v="405" actId="20577"/>
        <pc:sldMkLst>
          <pc:docMk/>
          <pc:sldMk cId="1874143876" sldId="280"/>
        </pc:sldMkLst>
        <pc:spChg chg="mod">
          <ac:chgData name="Foster, Carly" userId="75367137-ba43-410b-86d2-c04778703c9c" providerId="ADAL" clId="{028BC196-D371-4B3C-A9F7-163467FD54C0}" dt="2021-05-07T17:02:07.963" v="405" actId="20577"/>
          <ac:spMkLst>
            <pc:docMk/>
            <pc:sldMk cId="1874143876" sldId="280"/>
            <ac:spMk id="2" creationId="{A4B21B97-B7E9-4088-A4BF-A6B7DC129955}"/>
          </ac:spMkLst>
        </pc:spChg>
      </pc:sldChg>
      <pc:sldChg chg="del">
        <pc:chgData name="Foster, Carly" userId="75367137-ba43-410b-86d2-c04778703c9c" providerId="ADAL" clId="{028BC196-D371-4B3C-A9F7-163467FD54C0}" dt="2021-04-09T22:37:53.626" v="229" actId="47"/>
        <pc:sldMkLst>
          <pc:docMk/>
          <pc:sldMk cId="2109951404" sldId="287"/>
        </pc:sldMkLst>
      </pc:sldChg>
      <pc:sldChg chg="del">
        <pc:chgData name="Foster, Carly" userId="75367137-ba43-410b-86d2-c04778703c9c" providerId="ADAL" clId="{028BC196-D371-4B3C-A9F7-163467FD54C0}" dt="2021-04-09T22:37:53.626" v="229" actId="47"/>
        <pc:sldMkLst>
          <pc:docMk/>
          <pc:sldMk cId="1575941648" sldId="1437"/>
        </pc:sldMkLst>
      </pc:sldChg>
      <pc:sldChg chg="del">
        <pc:chgData name="Foster, Carly" userId="75367137-ba43-410b-86d2-c04778703c9c" providerId="ADAL" clId="{028BC196-D371-4B3C-A9F7-163467FD54C0}" dt="2021-04-09T22:37:53.626" v="229" actId="47"/>
        <pc:sldMkLst>
          <pc:docMk/>
          <pc:sldMk cId="3074826182" sldId="2033"/>
        </pc:sldMkLst>
      </pc:sldChg>
      <pc:sldChg chg="del">
        <pc:chgData name="Foster, Carly" userId="75367137-ba43-410b-86d2-c04778703c9c" providerId="ADAL" clId="{028BC196-D371-4B3C-A9F7-163467FD54C0}" dt="2021-04-09T22:34:16.035" v="38" actId="47"/>
        <pc:sldMkLst>
          <pc:docMk/>
          <pc:sldMk cId="1203840492" sldId="2039"/>
        </pc:sldMkLst>
      </pc:sldChg>
      <pc:sldChg chg="del">
        <pc:chgData name="Foster, Carly" userId="75367137-ba43-410b-86d2-c04778703c9c" providerId="ADAL" clId="{028BC196-D371-4B3C-A9F7-163467FD54C0}" dt="2021-04-09T22:30:48.887" v="19" actId="47"/>
        <pc:sldMkLst>
          <pc:docMk/>
          <pc:sldMk cId="680659612" sldId="2041"/>
        </pc:sldMkLst>
      </pc:sldChg>
      <pc:sldChg chg="delSp mod">
        <pc:chgData name="Foster, Carly" userId="75367137-ba43-410b-86d2-c04778703c9c" providerId="ADAL" clId="{028BC196-D371-4B3C-A9F7-163467FD54C0}" dt="2021-04-09T22:37:05.699" v="227" actId="478"/>
        <pc:sldMkLst>
          <pc:docMk/>
          <pc:sldMk cId="4092182869" sldId="2045"/>
        </pc:sldMkLst>
        <pc:grpChg chg="del">
          <ac:chgData name="Foster, Carly" userId="75367137-ba43-410b-86d2-c04778703c9c" providerId="ADAL" clId="{028BC196-D371-4B3C-A9F7-163467FD54C0}" dt="2021-04-09T22:37:05.699" v="227" actId="478"/>
          <ac:grpSpMkLst>
            <pc:docMk/>
            <pc:sldMk cId="4092182869" sldId="2045"/>
            <ac:grpSpMk id="18" creationId="{A4963569-BCB3-4F08-B79F-0FA71D8AD46C}"/>
          </ac:grpSpMkLst>
        </pc:grpChg>
      </pc:sldChg>
      <pc:sldChg chg="del">
        <pc:chgData name="Foster, Carly" userId="75367137-ba43-410b-86d2-c04778703c9c" providerId="ADAL" clId="{028BC196-D371-4B3C-A9F7-163467FD54C0}" dt="2021-04-09T22:37:53.626" v="229" actId="47"/>
        <pc:sldMkLst>
          <pc:docMk/>
          <pc:sldMk cId="507804574" sldId="2046"/>
        </pc:sldMkLst>
      </pc:sldChg>
      <pc:sldChg chg="modSp mod">
        <pc:chgData name="Foster, Carly" userId="75367137-ba43-410b-86d2-c04778703c9c" providerId="ADAL" clId="{028BC196-D371-4B3C-A9F7-163467FD54C0}" dt="2021-04-09T22:33:27.254" v="34" actId="6549"/>
        <pc:sldMkLst>
          <pc:docMk/>
          <pc:sldMk cId="2442661392" sldId="2048"/>
        </pc:sldMkLst>
        <pc:spChg chg="mod">
          <ac:chgData name="Foster, Carly" userId="75367137-ba43-410b-86d2-c04778703c9c" providerId="ADAL" clId="{028BC196-D371-4B3C-A9F7-163467FD54C0}" dt="2021-04-09T22:33:27.254" v="34" actId="6549"/>
          <ac:spMkLst>
            <pc:docMk/>
            <pc:sldMk cId="2442661392" sldId="2048"/>
            <ac:spMk id="2" creationId="{2BFC3817-F3C5-4A04-BB6B-7DF1E30CD4BC}"/>
          </ac:spMkLst>
        </pc:spChg>
      </pc:sldChg>
      <pc:sldChg chg="del">
        <pc:chgData name="Foster, Carly" userId="75367137-ba43-410b-86d2-c04778703c9c" providerId="ADAL" clId="{028BC196-D371-4B3C-A9F7-163467FD54C0}" dt="2021-04-09T22:37:53.626" v="229" actId="47"/>
        <pc:sldMkLst>
          <pc:docMk/>
          <pc:sldMk cId="295065380" sldId="2049"/>
        </pc:sldMkLst>
      </pc:sldChg>
      <pc:sldChg chg="del">
        <pc:chgData name="Foster, Carly" userId="75367137-ba43-410b-86d2-c04778703c9c" providerId="ADAL" clId="{028BC196-D371-4B3C-A9F7-163467FD54C0}" dt="2021-04-09T22:36:43.939" v="224" actId="47"/>
        <pc:sldMkLst>
          <pc:docMk/>
          <pc:sldMk cId="3538825806" sldId="2050"/>
        </pc:sldMkLst>
      </pc:sldChg>
      <pc:sldChg chg="modSp mod">
        <pc:chgData name="Foster, Carly" userId="75367137-ba43-410b-86d2-c04778703c9c" providerId="ADAL" clId="{028BC196-D371-4B3C-A9F7-163467FD54C0}" dt="2021-04-19T12:18:24.283" v="231" actId="20577"/>
        <pc:sldMkLst>
          <pc:docMk/>
          <pc:sldMk cId="1460127507" sldId="2051"/>
        </pc:sldMkLst>
        <pc:spChg chg="mod">
          <ac:chgData name="Foster, Carly" userId="75367137-ba43-410b-86d2-c04778703c9c" providerId="ADAL" clId="{028BC196-D371-4B3C-A9F7-163467FD54C0}" dt="2021-04-19T12:18:24.283" v="231" actId="20577"/>
          <ac:spMkLst>
            <pc:docMk/>
            <pc:sldMk cId="1460127507" sldId="2051"/>
            <ac:spMk id="10" creationId="{5A6B0D81-3EC5-4B03-8B62-C09D13596F95}"/>
          </ac:spMkLst>
        </pc:spChg>
      </pc:sldChg>
      <pc:sldChg chg="delSp modSp del mod">
        <pc:chgData name="Foster, Carly" userId="75367137-ba43-410b-86d2-c04778703c9c" providerId="ADAL" clId="{028BC196-D371-4B3C-A9F7-163467FD54C0}" dt="2021-04-23T20:00:29.970" v="284" actId="47"/>
        <pc:sldMkLst>
          <pc:docMk/>
          <pc:sldMk cId="920251568" sldId="2052"/>
        </pc:sldMkLst>
        <pc:spChg chg="mod">
          <ac:chgData name="Foster, Carly" userId="75367137-ba43-410b-86d2-c04778703c9c" providerId="ADAL" clId="{028BC196-D371-4B3C-A9F7-163467FD54C0}" dt="2021-04-09T22:30:26.511" v="12" actId="20577"/>
          <ac:spMkLst>
            <pc:docMk/>
            <pc:sldMk cId="920251568" sldId="2052"/>
            <ac:spMk id="2" creationId="{D240EECE-A537-4AD5-85B7-8F8E097E8396}"/>
          </ac:spMkLst>
        </pc:spChg>
        <pc:grpChg chg="del">
          <ac:chgData name="Foster, Carly" userId="75367137-ba43-410b-86d2-c04778703c9c" providerId="ADAL" clId="{028BC196-D371-4B3C-A9F7-163467FD54C0}" dt="2021-04-09T22:31:11.937" v="24" actId="478"/>
          <ac:grpSpMkLst>
            <pc:docMk/>
            <pc:sldMk cId="920251568" sldId="2052"/>
            <ac:grpSpMk id="16" creationId="{FB180AFF-DD30-42E6-9081-8AAC95E0BE6D}"/>
          </ac:grpSpMkLst>
        </pc:grpChg>
      </pc:sldChg>
      <pc:sldChg chg="delSp modSp mod">
        <pc:chgData name="Foster, Carly" userId="75367137-ba43-410b-86d2-c04778703c9c" providerId="ADAL" clId="{028BC196-D371-4B3C-A9F7-163467FD54C0}" dt="2021-04-23T18:12:20.339" v="280" actId="20577"/>
        <pc:sldMkLst>
          <pc:docMk/>
          <pc:sldMk cId="1418004403" sldId="2053"/>
        </pc:sldMkLst>
        <pc:spChg chg="del">
          <ac:chgData name="Foster, Carly" userId="75367137-ba43-410b-86d2-c04778703c9c" providerId="ADAL" clId="{028BC196-D371-4B3C-A9F7-163467FD54C0}" dt="2021-04-19T12:18:52.029" v="233" actId="478"/>
          <ac:spMkLst>
            <pc:docMk/>
            <pc:sldMk cId="1418004403" sldId="2053"/>
            <ac:spMk id="19" creationId="{7704AE8E-7B6E-4CD8-9225-5DF6165C429C}"/>
          </ac:spMkLst>
        </pc:spChg>
        <pc:grpChg chg="del">
          <ac:chgData name="Foster, Carly" userId="75367137-ba43-410b-86d2-c04778703c9c" providerId="ADAL" clId="{028BC196-D371-4B3C-A9F7-163467FD54C0}" dt="2021-04-09T22:31:08.952" v="23" actId="478"/>
          <ac:grpSpMkLst>
            <pc:docMk/>
            <pc:sldMk cId="1418004403" sldId="2053"/>
            <ac:grpSpMk id="26" creationId="{22387E15-B8E5-42BE-9370-EF40D016E087}"/>
          </ac:grpSpMkLst>
        </pc:grpChg>
        <pc:graphicFrameChg chg="mod">
          <ac:chgData name="Foster, Carly" userId="75367137-ba43-410b-86d2-c04778703c9c" providerId="ADAL" clId="{028BC196-D371-4B3C-A9F7-163467FD54C0}" dt="2021-04-23T18:12:20.339" v="280" actId="20577"/>
          <ac:graphicFrameMkLst>
            <pc:docMk/>
            <pc:sldMk cId="1418004403" sldId="2053"/>
            <ac:graphicFrameMk id="10" creationId="{00EF79A4-272F-46B2-AB2A-E46BCBEE234D}"/>
          </ac:graphicFrameMkLst>
        </pc:graphicFrameChg>
      </pc:sldChg>
      <pc:sldChg chg="delSp add del mod">
        <pc:chgData name="Foster, Carly" userId="75367137-ba43-410b-86d2-c04778703c9c" providerId="ADAL" clId="{028BC196-D371-4B3C-A9F7-163467FD54C0}" dt="2021-04-09T22:32:30.150" v="30" actId="47"/>
        <pc:sldMkLst>
          <pc:docMk/>
          <pc:sldMk cId="3903751115" sldId="2054"/>
        </pc:sldMkLst>
        <pc:grpChg chg="del">
          <ac:chgData name="Foster, Carly" userId="75367137-ba43-410b-86d2-c04778703c9c" providerId="ADAL" clId="{028BC196-D371-4B3C-A9F7-163467FD54C0}" dt="2021-04-09T22:31:03.456" v="22" actId="478"/>
          <ac:grpSpMkLst>
            <pc:docMk/>
            <pc:sldMk cId="3903751115" sldId="2054"/>
            <ac:grpSpMk id="43" creationId="{D897C2FE-47A1-4E07-B5D4-72C9AB8D06E4}"/>
          </ac:grpSpMkLst>
        </pc:grpChg>
      </pc:sldChg>
      <pc:sldChg chg="del">
        <pc:chgData name="Foster, Carly" userId="75367137-ba43-410b-86d2-c04778703c9c" providerId="ADAL" clId="{028BC196-D371-4B3C-A9F7-163467FD54C0}" dt="2021-04-09T22:30:40.074" v="13" actId="47"/>
        <pc:sldMkLst>
          <pc:docMk/>
          <pc:sldMk cId="2922293509" sldId="2055"/>
        </pc:sldMkLst>
      </pc:sldChg>
      <pc:sldChg chg="del">
        <pc:chgData name="Foster, Carly" userId="75367137-ba43-410b-86d2-c04778703c9c" providerId="ADAL" clId="{028BC196-D371-4B3C-A9F7-163467FD54C0}" dt="2021-04-09T22:37:53.626" v="229" actId="47"/>
        <pc:sldMkLst>
          <pc:docMk/>
          <pc:sldMk cId="1580513084" sldId="2057"/>
        </pc:sldMkLst>
      </pc:sldChg>
      <pc:sldChg chg="del">
        <pc:chgData name="Foster, Carly" userId="75367137-ba43-410b-86d2-c04778703c9c" providerId="ADAL" clId="{028BC196-D371-4B3C-A9F7-163467FD54C0}" dt="2021-04-09T22:36:44.710" v="225" actId="47"/>
        <pc:sldMkLst>
          <pc:docMk/>
          <pc:sldMk cId="1596266757" sldId="2060"/>
        </pc:sldMkLst>
      </pc:sldChg>
      <pc:sldChg chg="del">
        <pc:chgData name="Foster, Carly" userId="75367137-ba43-410b-86d2-c04778703c9c" providerId="ADAL" clId="{028BC196-D371-4B3C-A9F7-163467FD54C0}" dt="2021-04-09T22:36:43.106" v="223" actId="47"/>
        <pc:sldMkLst>
          <pc:docMk/>
          <pc:sldMk cId="2794870375" sldId="2061"/>
        </pc:sldMkLst>
      </pc:sldChg>
      <pc:sldChg chg="del">
        <pc:chgData name="Foster, Carly" userId="75367137-ba43-410b-86d2-c04778703c9c" providerId="ADAL" clId="{028BC196-D371-4B3C-A9F7-163467FD54C0}" dt="2021-04-09T22:30:48.322" v="18" actId="47"/>
        <pc:sldMkLst>
          <pc:docMk/>
          <pc:sldMk cId="3081679250" sldId="2068"/>
        </pc:sldMkLst>
      </pc:sldChg>
      <pc:sldChg chg="del">
        <pc:chgData name="Foster, Carly" userId="75367137-ba43-410b-86d2-c04778703c9c" providerId="ADAL" clId="{028BC196-D371-4B3C-A9F7-163467FD54C0}" dt="2021-04-09T22:30:46.717" v="15" actId="47"/>
        <pc:sldMkLst>
          <pc:docMk/>
          <pc:sldMk cId="2739470910" sldId="2069"/>
        </pc:sldMkLst>
      </pc:sldChg>
      <pc:sldChg chg="del">
        <pc:chgData name="Foster, Carly" userId="75367137-ba43-410b-86d2-c04778703c9c" providerId="ADAL" clId="{028BC196-D371-4B3C-A9F7-163467FD54C0}" dt="2021-04-09T22:34:16.669" v="39" actId="47"/>
        <pc:sldMkLst>
          <pc:docMk/>
          <pc:sldMk cId="128122359" sldId="2078"/>
        </pc:sldMkLst>
      </pc:sldChg>
      <pc:sldChg chg="del">
        <pc:chgData name="Foster, Carly" userId="75367137-ba43-410b-86d2-c04778703c9c" providerId="ADAL" clId="{028BC196-D371-4B3C-A9F7-163467FD54C0}" dt="2021-04-09T22:37:53.626" v="229" actId="47"/>
        <pc:sldMkLst>
          <pc:docMk/>
          <pc:sldMk cId="1696226727" sldId="2079"/>
        </pc:sldMkLst>
      </pc:sldChg>
      <pc:sldChg chg="del">
        <pc:chgData name="Foster, Carly" userId="75367137-ba43-410b-86d2-c04778703c9c" providerId="ADAL" clId="{028BC196-D371-4B3C-A9F7-163467FD54C0}" dt="2021-04-09T22:36:45.798" v="226" actId="47"/>
        <pc:sldMkLst>
          <pc:docMk/>
          <pc:sldMk cId="3968829342" sldId="2081"/>
        </pc:sldMkLst>
      </pc:sldChg>
      <pc:sldChg chg="delSp add del mod">
        <pc:chgData name="Foster, Carly" userId="75367137-ba43-410b-86d2-c04778703c9c" providerId="ADAL" clId="{028BC196-D371-4B3C-A9F7-163467FD54C0}" dt="2021-04-09T22:32:33.066" v="31" actId="478"/>
        <pc:sldMkLst>
          <pc:docMk/>
          <pc:sldMk cId="3990996004" sldId="2084"/>
        </pc:sldMkLst>
        <pc:grpChg chg="del">
          <ac:chgData name="Foster, Carly" userId="75367137-ba43-410b-86d2-c04778703c9c" providerId="ADAL" clId="{028BC196-D371-4B3C-A9F7-163467FD54C0}" dt="2021-04-09T22:32:33.066" v="31" actId="478"/>
          <ac:grpSpMkLst>
            <pc:docMk/>
            <pc:sldMk cId="3990996004" sldId="2084"/>
            <ac:grpSpMk id="31" creationId="{7BADC40A-A0A3-4B97-8647-835C707183C6}"/>
          </ac:grpSpMkLst>
        </pc:grpChg>
      </pc:sldChg>
      <pc:sldChg chg="addSp delSp modSp mod delCm">
        <pc:chgData name="Foster, Carly" userId="75367137-ba43-410b-86d2-c04778703c9c" providerId="ADAL" clId="{028BC196-D371-4B3C-A9F7-163467FD54C0}" dt="2021-04-23T21:33:02.464" v="383" actId="1076"/>
        <pc:sldMkLst>
          <pc:docMk/>
          <pc:sldMk cId="687236054" sldId="2085"/>
        </pc:sldMkLst>
        <pc:spChg chg="mod">
          <ac:chgData name="Foster, Carly" userId="75367137-ba43-410b-86d2-c04778703c9c" providerId="ADAL" clId="{028BC196-D371-4B3C-A9F7-163467FD54C0}" dt="2021-04-23T21:31:30.629" v="381" actId="20577"/>
          <ac:spMkLst>
            <pc:docMk/>
            <pc:sldMk cId="687236054" sldId="2085"/>
            <ac:spMk id="4" creationId="{083F4769-8D25-4337-AF7C-6EFA694D6A23}"/>
          </ac:spMkLst>
        </pc:spChg>
        <pc:spChg chg="add del mod">
          <ac:chgData name="Foster, Carly" userId="75367137-ba43-410b-86d2-c04778703c9c" providerId="ADAL" clId="{028BC196-D371-4B3C-A9F7-163467FD54C0}" dt="2021-04-23T21:31:01.055" v="306" actId="478"/>
          <ac:spMkLst>
            <pc:docMk/>
            <pc:sldMk cId="687236054" sldId="2085"/>
            <ac:spMk id="5" creationId="{7A0DA78A-1D9F-44D8-BCCF-6B6F67350847}"/>
          </ac:spMkLst>
        </pc:spChg>
        <pc:spChg chg="mod">
          <ac:chgData name="Foster, Carly" userId="75367137-ba43-410b-86d2-c04778703c9c" providerId="ADAL" clId="{028BC196-D371-4B3C-A9F7-163467FD54C0}" dt="2021-04-23T21:33:02.464" v="383" actId="1076"/>
          <ac:spMkLst>
            <pc:docMk/>
            <pc:sldMk cId="687236054" sldId="2085"/>
            <ac:spMk id="6" creationId="{A881C768-955E-488F-9649-62A997FE3FDB}"/>
          </ac:spMkLst>
        </pc:spChg>
        <pc:spChg chg="mod">
          <ac:chgData name="Foster, Carly" userId="75367137-ba43-410b-86d2-c04778703c9c" providerId="ADAL" clId="{028BC196-D371-4B3C-A9F7-163467FD54C0}" dt="2021-04-23T21:33:02.464" v="383" actId="1076"/>
          <ac:spMkLst>
            <pc:docMk/>
            <pc:sldMk cId="687236054" sldId="2085"/>
            <ac:spMk id="7" creationId="{FBF7ABF1-0CC5-40A3-A21E-66D35FCF2999}"/>
          </ac:spMkLst>
        </pc:spChg>
        <pc:picChg chg="mod">
          <ac:chgData name="Foster, Carly" userId="75367137-ba43-410b-86d2-c04778703c9c" providerId="ADAL" clId="{028BC196-D371-4B3C-A9F7-163467FD54C0}" dt="2021-04-23T21:33:02.464" v="383" actId="1076"/>
          <ac:picMkLst>
            <pc:docMk/>
            <pc:sldMk cId="687236054" sldId="2085"/>
            <ac:picMk id="1026" creationId="{A2911675-030F-4FFF-9911-3FF2694EDE48}"/>
          </ac:picMkLst>
        </pc:picChg>
      </pc:sldChg>
      <pc:sldChg chg="del">
        <pc:chgData name="Foster, Carly" userId="75367137-ba43-410b-86d2-c04778703c9c" providerId="ADAL" clId="{028BC196-D371-4B3C-A9F7-163467FD54C0}" dt="2021-04-09T22:37:53.626" v="229" actId="47"/>
        <pc:sldMkLst>
          <pc:docMk/>
          <pc:sldMk cId="513991065" sldId="2086"/>
        </pc:sldMkLst>
      </pc:sldChg>
      <pc:sldChg chg="del">
        <pc:chgData name="Foster, Carly" userId="75367137-ba43-410b-86d2-c04778703c9c" providerId="ADAL" clId="{028BC196-D371-4B3C-A9F7-163467FD54C0}" dt="2021-04-09T22:37:53.626" v="229" actId="47"/>
        <pc:sldMkLst>
          <pc:docMk/>
          <pc:sldMk cId="3296180692" sldId="2087"/>
        </pc:sldMkLst>
      </pc:sldChg>
      <pc:sldChg chg="del">
        <pc:chgData name="Foster, Carly" userId="75367137-ba43-410b-86d2-c04778703c9c" providerId="ADAL" clId="{028BC196-D371-4B3C-A9F7-163467FD54C0}" dt="2021-04-09T22:30:46.186" v="14" actId="47"/>
        <pc:sldMkLst>
          <pc:docMk/>
          <pc:sldMk cId="2029855056" sldId="2088"/>
        </pc:sldMkLst>
      </pc:sldChg>
      <pc:sldChg chg="del">
        <pc:chgData name="Foster, Carly" userId="75367137-ba43-410b-86d2-c04778703c9c" providerId="ADAL" clId="{028BC196-D371-4B3C-A9F7-163467FD54C0}" dt="2021-04-09T22:30:47.235" v="16" actId="47"/>
        <pc:sldMkLst>
          <pc:docMk/>
          <pc:sldMk cId="2573114282" sldId="2089"/>
        </pc:sldMkLst>
      </pc:sldChg>
      <pc:sldChg chg="add ord modNotesTx">
        <pc:chgData name="Foster, Carly" userId="75367137-ba43-410b-86d2-c04778703c9c" providerId="ADAL" clId="{028BC196-D371-4B3C-A9F7-163467FD54C0}" dt="2021-04-23T21:33:21.667" v="385"/>
        <pc:sldMkLst>
          <pc:docMk/>
          <pc:sldMk cId="4033844647" sldId="2089"/>
        </pc:sldMkLst>
      </pc:sldChg>
      <pc:sldChg chg="del">
        <pc:chgData name="Foster, Carly" userId="75367137-ba43-410b-86d2-c04778703c9c" providerId="ADAL" clId="{028BC196-D371-4B3C-A9F7-163467FD54C0}" dt="2021-04-09T22:30:47.741" v="17" actId="47"/>
        <pc:sldMkLst>
          <pc:docMk/>
          <pc:sldMk cId="14958625" sldId="2090"/>
        </pc:sldMkLst>
      </pc:sldChg>
      <pc:sldChg chg="del">
        <pc:chgData name="Foster, Carly" userId="75367137-ba43-410b-86d2-c04778703c9c" providerId="ADAL" clId="{028BC196-D371-4B3C-A9F7-163467FD54C0}" dt="2021-04-09T22:30:49.382" v="20" actId="47"/>
        <pc:sldMkLst>
          <pc:docMk/>
          <pc:sldMk cId="1026636522" sldId="2091"/>
        </pc:sldMkLst>
      </pc:sldChg>
      <pc:sldChg chg="modSp mod ord delCm">
        <pc:chgData name="Foster, Carly" userId="75367137-ba43-410b-86d2-c04778703c9c" providerId="ADAL" clId="{028BC196-D371-4B3C-A9F7-163467FD54C0}" dt="2021-04-09T22:35:09.741" v="42"/>
        <pc:sldMkLst>
          <pc:docMk/>
          <pc:sldMk cId="2595765909" sldId="2092"/>
        </pc:sldMkLst>
        <pc:spChg chg="mod">
          <ac:chgData name="Foster, Carly" userId="75367137-ba43-410b-86d2-c04778703c9c" providerId="ADAL" clId="{028BC196-D371-4B3C-A9F7-163467FD54C0}" dt="2021-04-09T22:34:01.828" v="35" actId="20577"/>
          <ac:spMkLst>
            <pc:docMk/>
            <pc:sldMk cId="2595765909" sldId="2092"/>
            <ac:spMk id="2" creationId="{2BFC3817-F3C5-4A04-BB6B-7DF1E30CD4BC}"/>
          </ac:spMkLst>
        </pc:spChg>
      </pc:sldChg>
      <pc:sldChg chg="del">
        <pc:chgData name="Foster, Carly" userId="75367137-ba43-410b-86d2-c04778703c9c" providerId="ADAL" clId="{028BC196-D371-4B3C-A9F7-163467FD54C0}" dt="2021-04-09T22:34:15.412" v="37" actId="47"/>
        <pc:sldMkLst>
          <pc:docMk/>
          <pc:sldMk cId="3312401950" sldId="2093"/>
        </pc:sldMkLst>
      </pc:sldChg>
      <pc:sldChg chg="del">
        <pc:chgData name="Foster, Carly" userId="75367137-ba43-410b-86d2-c04778703c9c" providerId="ADAL" clId="{028BC196-D371-4B3C-A9F7-163467FD54C0}" dt="2021-04-09T22:34:42.729" v="40" actId="47"/>
        <pc:sldMkLst>
          <pc:docMk/>
          <pc:sldMk cId="3220034516" sldId="2094"/>
        </pc:sldMkLst>
      </pc:sldChg>
      <pc:sldChg chg="add">
        <pc:chgData name="Foster, Carly" userId="75367137-ba43-410b-86d2-c04778703c9c" providerId="ADAL" clId="{028BC196-D371-4B3C-A9F7-163467FD54C0}" dt="2021-04-09T22:30:58.429" v="21"/>
        <pc:sldMkLst>
          <pc:docMk/>
          <pc:sldMk cId="1995144515" sldId="2096"/>
        </pc:sldMkLst>
      </pc:sldChg>
      <pc:sldChg chg="modSp add mod">
        <pc:chgData name="Foster, Carly" userId="75367137-ba43-410b-86d2-c04778703c9c" providerId="ADAL" clId="{028BC196-D371-4B3C-A9F7-163467FD54C0}" dt="2021-04-09T22:33:23.245" v="33" actId="6549"/>
        <pc:sldMkLst>
          <pc:docMk/>
          <pc:sldMk cId="2168216365" sldId="2097"/>
        </pc:sldMkLst>
        <pc:spChg chg="mod">
          <ac:chgData name="Foster, Carly" userId="75367137-ba43-410b-86d2-c04778703c9c" providerId="ADAL" clId="{028BC196-D371-4B3C-A9F7-163467FD54C0}" dt="2021-04-09T22:33:23.245" v="33" actId="6549"/>
          <ac:spMkLst>
            <pc:docMk/>
            <pc:sldMk cId="2168216365" sldId="2097"/>
            <ac:spMk id="2" creationId="{2BFC3817-F3C5-4A04-BB6B-7DF1E30CD4BC}"/>
          </ac:spMkLst>
        </pc:spChg>
      </pc:sldChg>
      <pc:sldChg chg="modSp add mod">
        <pc:chgData name="Foster, Carly" userId="75367137-ba43-410b-86d2-c04778703c9c" providerId="ADAL" clId="{028BC196-D371-4B3C-A9F7-163467FD54C0}" dt="2021-04-09T22:35:59.566" v="220" actId="113"/>
        <pc:sldMkLst>
          <pc:docMk/>
          <pc:sldMk cId="352719444" sldId="2098"/>
        </pc:sldMkLst>
        <pc:spChg chg="mod">
          <ac:chgData name="Foster, Carly" userId="75367137-ba43-410b-86d2-c04778703c9c" providerId="ADAL" clId="{028BC196-D371-4B3C-A9F7-163467FD54C0}" dt="2021-04-09T22:35:59.566" v="220" actId="113"/>
          <ac:spMkLst>
            <pc:docMk/>
            <pc:sldMk cId="352719444" sldId="2098"/>
            <ac:spMk id="2" creationId="{2BFC3817-F3C5-4A04-BB6B-7DF1E30CD4BC}"/>
          </ac:spMkLst>
        </pc:spChg>
      </pc:sldChg>
      <pc:sldChg chg="add del">
        <pc:chgData name="Foster, Carly" userId="75367137-ba43-410b-86d2-c04778703c9c" providerId="ADAL" clId="{028BC196-D371-4B3C-A9F7-163467FD54C0}" dt="2021-04-09T22:37:33.175" v="228" actId="47"/>
        <pc:sldMkLst>
          <pc:docMk/>
          <pc:sldMk cId="1469898256" sldId="2122"/>
        </pc:sldMkLst>
      </pc:sldChg>
      <pc:sldChg chg="add">
        <pc:chgData name="Foster, Carly" userId="75367137-ba43-410b-86d2-c04778703c9c" providerId="ADAL" clId="{028BC196-D371-4B3C-A9F7-163467FD54C0}" dt="2021-04-09T22:36:37.530" v="222"/>
        <pc:sldMkLst>
          <pc:docMk/>
          <pc:sldMk cId="3693233814" sldId="2128"/>
        </pc:sldMkLst>
      </pc:sldChg>
      <pc:sldChg chg="modSp add mod addCm delCm modNotesTx">
        <pc:chgData name="Foster, Carly" userId="75367137-ba43-410b-86d2-c04778703c9c" providerId="ADAL" clId="{028BC196-D371-4B3C-A9F7-163467FD54C0}" dt="2021-04-23T21:34:30.712" v="386" actId="1592"/>
        <pc:sldMkLst>
          <pc:docMk/>
          <pc:sldMk cId="4061678531" sldId="2129"/>
        </pc:sldMkLst>
        <pc:spChg chg="mod">
          <ac:chgData name="Foster, Carly" userId="75367137-ba43-410b-86d2-c04778703c9c" providerId="ADAL" clId="{028BC196-D371-4B3C-A9F7-163467FD54C0}" dt="2021-04-23T20:00:20.838" v="283" actId="15"/>
          <ac:spMkLst>
            <pc:docMk/>
            <pc:sldMk cId="4061678531" sldId="2129"/>
            <ac:spMk id="2" creationId="{D240EECE-A537-4AD5-85B7-8F8E097E8396}"/>
          </ac:spMkLst>
        </pc:spChg>
      </pc:sldChg>
      <pc:sldChg chg="addSp modSp add del modNotes">
        <pc:chgData name="Foster, Carly" userId="75367137-ba43-410b-86d2-c04778703c9c" providerId="ADAL" clId="{028BC196-D371-4B3C-A9F7-163467FD54C0}" dt="2021-04-23T20:09:29.784" v="292" actId="47"/>
        <pc:sldMkLst>
          <pc:docMk/>
          <pc:sldMk cId="1019390005" sldId="2130"/>
        </pc:sldMkLst>
        <pc:picChg chg="add mod">
          <ac:chgData name="Foster, Carly" userId="75367137-ba43-410b-86d2-c04778703c9c" providerId="ADAL" clId="{028BC196-D371-4B3C-A9F7-163467FD54C0}" dt="2021-04-23T20:09:20.779" v="289"/>
          <ac:picMkLst>
            <pc:docMk/>
            <pc:sldMk cId="1019390005" sldId="2130"/>
            <ac:picMk id="3" creationId="{CA2DF67D-236D-444E-B237-D509B6E662F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21-05-19T13:59:49.225" idx="12">
    <p:pos x="10" y="10"/>
    <p:text>consider reframing question as what value do you hope to get out of this process? How can we make participating easy and valuable?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938F49-A337-4FB2-B5D5-6701AE76980D}"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en-US"/>
        </a:p>
      </dgm:t>
    </dgm:pt>
    <dgm:pt modelId="{474FA685-74C7-4929-923F-B750081830C8}">
      <dgm:prSet custT="1"/>
      <dgm:spPr>
        <a:solidFill>
          <a:srgbClr val="F28433"/>
        </a:solidFill>
      </dgm:spPr>
      <dgm:t>
        <a:bodyPr lIns="182880" tIns="182880" rIns="182880" bIns="182880"/>
        <a:lstStyle/>
        <a:p>
          <a:pPr>
            <a:lnSpc>
              <a:spcPct val="125000"/>
            </a:lnSpc>
            <a:buFont typeface="Arial" panose="020B0604020202020204" pitchFamily="34" charset="0"/>
            <a:buChar char="•"/>
          </a:pPr>
          <a:r>
            <a:rPr lang="en-US" sz="1600" b="0" i="0">
              <a:solidFill>
                <a:schemeClr val="bg1"/>
              </a:solidFill>
              <a:latin typeface="Arial" panose="020B0604020202020204" pitchFamily="34" charset="0"/>
              <a:cs typeface="Arial" panose="020B0604020202020204" pitchFamily="34" charset="0"/>
            </a:rPr>
            <a:t>Build off ongoing resilience planning within the region</a:t>
          </a:r>
        </a:p>
      </dgm:t>
    </dgm:pt>
    <dgm:pt modelId="{6F20BE33-0CA3-46FF-8192-835DEF4466C0}" type="parTrans" cxnId="{E06A6D2C-6E61-41CB-B899-745DD82D2FEF}">
      <dgm:prSet/>
      <dgm:spPr/>
      <dgm:t>
        <a:bodyPr/>
        <a:lstStyle/>
        <a:p>
          <a:endParaRPr lang="en-US" sz="1400">
            <a:latin typeface="Arial" panose="020B0604020202020204" pitchFamily="34" charset="0"/>
            <a:cs typeface="Arial" panose="020B0604020202020204" pitchFamily="34" charset="0"/>
          </a:endParaRPr>
        </a:p>
      </dgm:t>
    </dgm:pt>
    <dgm:pt modelId="{8322EB4D-C7CC-47DE-A99A-2F4AC72694F5}" type="sibTrans" cxnId="{E06A6D2C-6E61-41CB-B899-745DD82D2FEF}">
      <dgm:prSet/>
      <dgm:spPr/>
      <dgm:t>
        <a:bodyPr/>
        <a:lstStyle/>
        <a:p>
          <a:endParaRPr lang="en-US" sz="1400">
            <a:latin typeface="Arial" panose="020B0604020202020204" pitchFamily="34" charset="0"/>
            <a:cs typeface="Arial" panose="020B0604020202020204" pitchFamily="34" charset="0"/>
          </a:endParaRPr>
        </a:p>
      </dgm:t>
    </dgm:pt>
    <dgm:pt modelId="{EB03FA94-49CB-433C-A793-989F2B09B331}">
      <dgm:prSet custT="1"/>
      <dgm:spPr>
        <a:solidFill>
          <a:srgbClr val="9364A4"/>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Ensure </a:t>
          </a:r>
          <a:r>
            <a:rPr lang="en-US" sz="1600" b="1" i="0">
              <a:latin typeface="Arial" panose="020B0604020202020204" pitchFamily="34" charset="0"/>
              <a:cs typeface="Arial" panose="020B0604020202020204" pitchFamily="34" charset="0"/>
            </a:rPr>
            <a:t>representation and participation from </a:t>
          </a:r>
          <a:r>
            <a:rPr lang="en-US" sz="1600" b="0" i="0">
              <a:latin typeface="Arial" panose="020B0604020202020204" pitchFamily="34" charset="0"/>
              <a:cs typeface="Arial" panose="020B0604020202020204" pitchFamily="34" charset="0"/>
            </a:rPr>
            <a:t>the communities that could be affected</a:t>
          </a:r>
        </a:p>
      </dgm:t>
    </dgm:pt>
    <dgm:pt modelId="{CADE1CB8-27C9-499E-A708-42D140704573}" type="parTrans" cxnId="{6BBFC45D-062A-4993-B000-B1001CE7BC65}">
      <dgm:prSet/>
      <dgm:spPr/>
      <dgm:t>
        <a:bodyPr/>
        <a:lstStyle/>
        <a:p>
          <a:endParaRPr lang="en-US" sz="1400">
            <a:latin typeface="Arial" panose="020B0604020202020204" pitchFamily="34" charset="0"/>
            <a:cs typeface="Arial" panose="020B0604020202020204" pitchFamily="34" charset="0"/>
          </a:endParaRPr>
        </a:p>
      </dgm:t>
    </dgm:pt>
    <dgm:pt modelId="{C688BDFB-9AF4-47E0-9104-5A79AEE89787}" type="sibTrans" cxnId="{6BBFC45D-062A-4993-B000-B1001CE7BC65}">
      <dgm:prSet/>
      <dgm:spPr/>
      <dgm:t>
        <a:bodyPr/>
        <a:lstStyle/>
        <a:p>
          <a:endParaRPr lang="en-US" sz="1400">
            <a:latin typeface="Arial" panose="020B0604020202020204" pitchFamily="34" charset="0"/>
            <a:cs typeface="Arial" panose="020B0604020202020204" pitchFamily="34" charset="0"/>
          </a:endParaRPr>
        </a:p>
      </dgm:t>
    </dgm:pt>
    <dgm:pt modelId="{E4D0FF24-9A50-494A-B776-8C0E84E9DE37}">
      <dgm:prSet custT="1"/>
      <dgm:spPr>
        <a:solidFill>
          <a:srgbClr val="5EB8B9"/>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Develop </a:t>
          </a:r>
          <a:r>
            <a:rPr lang="en-US" sz="1600" b="1" i="0">
              <a:latin typeface="Arial" panose="020B0604020202020204" pitchFamily="34" charset="0"/>
              <a:cs typeface="Arial" panose="020B0604020202020204" pitchFamily="34" charset="0"/>
            </a:rPr>
            <a:t>solutions </a:t>
          </a:r>
          <a:r>
            <a:rPr lang="en-US" sz="1600" b="0" i="0">
              <a:latin typeface="Arial" panose="020B0604020202020204" pitchFamily="34" charset="0"/>
              <a:cs typeface="Arial" panose="020B0604020202020204" pitchFamily="34" charset="0"/>
            </a:rPr>
            <a:t>that increase resilience in both the short- and long-term</a:t>
          </a:r>
        </a:p>
      </dgm:t>
    </dgm:pt>
    <dgm:pt modelId="{ADF68C9B-5ECC-4B36-AC6F-A5674245B8AA}" type="parTrans" cxnId="{22DA52A0-4FA1-4087-AE31-81ABC40C94F8}">
      <dgm:prSet/>
      <dgm:spPr/>
      <dgm:t>
        <a:bodyPr/>
        <a:lstStyle/>
        <a:p>
          <a:endParaRPr lang="en-US" sz="1400">
            <a:latin typeface="Arial" panose="020B0604020202020204" pitchFamily="34" charset="0"/>
            <a:cs typeface="Arial" panose="020B0604020202020204" pitchFamily="34" charset="0"/>
          </a:endParaRPr>
        </a:p>
      </dgm:t>
    </dgm:pt>
    <dgm:pt modelId="{533AD8FE-A0C6-492B-9AC3-30385E0230E6}" type="sibTrans" cxnId="{22DA52A0-4FA1-4087-AE31-81ABC40C94F8}">
      <dgm:prSet/>
      <dgm:spPr/>
      <dgm:t>
        <a:bodyPr/>
        <a:lstStyle/>
        <a:p>
          <a:endParaRPr lang="en-US" sz="1400">
            <a:latin typeface="Arial" panose="020B0604020202020204" pitchFamily="34" charset="0"/>
            <a:cs typeface="Arial" panose="020B0604020202020204" pitchFamily="34" charset="0"/>
          </a:endParaRPr>
        </a:p>
      </dgm:t>
    </dgm:pt>
    <dgm:pt modelId="{F706060E-AFA8-483F-9CC4-BF98B2DCADE0}">
      <dgm:prSet custT="1"/>
      <dgm:spPr>
        <a:solidFill>
          <a:srgbClr val="5BBA47"/>
        </a:solidFill>
      </dgm:spPr>
      <dgm:t>
        <a:bodyPr lIns="182880" rIns="182880"/>
        <a:lstStyle/>
        <a:p>
          <a:pPr>
            <a:lnSpc>
              <a:spcPct val="125000"/>
            </a:lnSpc>
            <a:buFont typeface="Arial" panose="020B0604020202020204" pitchFamily="34" charset="0"/>
            <a:buChar char="•"/>
          </a:pPr>
          <a:r>
            <a:rPr lang="en-US" sz="1600" b="0" i="0">
              <a:latin typeface="Arial" panose="020B0604020202020204" pitchFamily="34" charset="0"/>
              <a:cs typeface="Arial" panose="020B0604020202020204" pitchFamily="34" charset="0"/>
            </a:rPr>
            <a:t>Enhance </a:t>
          </a:r>
          <a:r>
            <a:rPr lang="en-US" sz="1600" b="1" i="0">
              <a:latin typeface="Arial" panose="020B0604020202020204" pitchFamily="34" charset="0"/>
              <a:cs typeface="Arial" panose="020B0604020202020204" pitchFamily="34" charset="0"/>
            </a:rPr>
            <a:t>ecological, recreational, and economic resources</a:t>
          </a:r>
          <a:r>
            <a:rPr lang="en-US" sz="1600" b="0" i="0">
              <a:latin typeface="Arial" panose="020B0604020202020204" pitchFamily="34" charset="0"/>
              <a:cs typeface="Arial" panose="020B0604020202020204" pitchFamily="34" charset="0"/>
            </a:rPr>
            <a:t> in the region</a:t>
          </a:r>
        </a:p>
      </dgm:t>
    </dgm:pt>
    <dgm:pt modelId="{4AFADB16-36C9-42DD-80CB-A439B6337AED}" type="parTrans" cxnId="{1038A22B-493F-4C2E-9FB6-73E38DC6D8FB}">
      <dgm:prSet/>
      <dgm:spPr/>
      <dgm:t>
        <a:bodyPr/>
        <a:lstStyle/>
        <a:p>
          <a:endParaRPr lang="en-US" sz="1400">
            <a:latin typeface="Arial" panose="020B0604020202020204" pitchFamily="34" charset="0"/>
            <a:cs typeface="Arial" panose="020B0604020202020204" pitchFamily="34" charset="0"/>
          </a:endParaRPr>
        </a:p>
      </dgm:t>
    </dgm:pt>
    <dgm:pt modelId="{E5DDE1A9-F948-4E9D-B9C0-29B7F770C3CC}" type="sibTrans" cxnId="{1038A22B-493F-4C2E-9FB6-73E38DC6D8FB}">
      <dgm:prSet/>
      <dgm:spPr/>
      <dgm:t>
        <a:bodyPr/>
        <a:lstStyle/>
        <a:p>
          <a:endParaRPr lang="en-US" sz="1400">
            <a:latin typeface="Arial" panose="020B0604020202020204" pitchFamily="34" charset="0"/>
            <a:cs typeface="Arial" panose="020B0604020202020204" pitchFamily="34" charset="0"/>
          </a:endParaRPr>
        </a:p>
      </dgm:t>
    </dgm:pt>
    <dgm:pt modelId="{473F072F-9305-4ECC-80AF-DECC73859EAB}">
      <dgm:prSet custT="1"/>
      <dgm:spPr>
        <a:solidFill>
          <a:srgbClr val="F9D23A"/>
        </a:solidFill>
      </dgm:spPr>
      <dgm:t>
        <a:bodyPr lIns="182880" rIns="182880"/>
        <a:lstStyle/>
        <a:p>
          <a:pPr>
            <a:lnSpc>
              <a:spcPct val="125000"/>
            </a:lnSpc>
            <a:buFont typeface="Arial" panose="020B0604020202020204" pitchFamily="34" charset="0"/>
            <a:buChar char="•"/>
          </a:pPr>
          <a:r>
            <a:rPr lang="en-US" sz="1600" b="0" i="0">
              <a:solidFill>
                <a:srgbClr val="B1822C"/>
              </a:solidFill>
              <a:latin typeface="Arial" panose="020B0604020202020204" pitchFamily="34" charset="0"/>
              <a:cs typeface="Arial" panose="020B0604020202020204" pitchFamily="34" charset="0"/>
            </a:rPr>
            <a:t>Ensure </a:t>
          </a:r>
          <a:r>
            <a:rPr lang="en-US" sz="1600" b="1" i="0">
              <a:solidFill>
                <a:srgbClr val="B1822C"/>
              </a:solidFill>
              <a:latin typeface="Arial" panose="020B0604020202020204" pitchFamily="34" charset="0"/>
              <a:cs typeface="Arial" panose="020B0604020202020204" pitchFamily="34" charset="0"/>
            </a:rPr>
            <a:t>collaboration</a:t>
          </a:r>
          <a:r>
            <a:rPr lang="en-US" sz="1600" b="0" i="0">
              <a:solidFill>
                <a:srgbClr val="B1822C"/>
              </a:solidFill>
              <a:latin typeface="Arial" panose="020B0604020202020204" pitchFamily="34" charset="0"/>
              <a:cs typeface="Arial" panose="020B0604020202020204" pitchFamily="34" charset="0"/>
            </a:rPr>
            <a:t> among a wide variety of stakeholders</a:t>
          </a:r>
        </a:p>
      </dgm:t>
    </dgm:pt>
    <dgm:pt modelId="{B77DD7AA-FB0C-4BBF-BA18-8CE33188E461}" type="parTrans" cxnId="{ABDD6F64-59C0-4434-8F60-025B9337BFAC}">
      <dgm:prSet/>
      <dgm:spPr/>
      <dgm:t>
        <a:bodyPr/>
        <a:lstStyle/>
        <a:p>
          <a:endParaRPr lang="en-US" sz="1400">
            <a:latin typeface="Arial" panose="020B0604020202020204" pitchFamily="34" charset="0"/>
            <a:cs typeface="Arial" panose="020B0604020202020204" pitchFamily="34" charset="0"/>
          </a:endParaRPr>
        </a:p>
      </dgm:t>
    </dgm:pt>
    <dgm:pt modelId="{4770A3B7-D02A-4493-9352-DC44E56BE9D3}" type="sibTrans" cxnId="{ABDD6F64-59C0-4434-8F60-025B9337BFAC}">
      <dgm:prSet/>
      <dgm:spPr/>
      <dgm:t>
        <a:bodyPr/>
        <a:lstStyle/>
        <a:p>
          <a:endParaRPr lang="en-US" sz="1400">
            <a:latin typeface="Arial" panose="020B0604020202020204" pitchFamily="34" charset="0"/>
            <a:cs typeface="Arial" panose="020B0604020202020204" pitchFamily="34" charset="0"/>
          </a:endParaRPr>
        </a:p>
      </dgm:t>
    </dgm:pt>
    <dgm:pt modelId="{914C0F95-2E3C-499E-ADBB-A7C453DDEB66}" type="pres">
      <dgm:prSet presAssocID="{27938F49-A337-4FB2-B5D5-6701AE76980D}" presName="diagram" presStyleCnt="0">
        <dgm:presLayoutVars>
          <dgm:dir/>
          <dgm:resizeHandles val="exact"/>
        </dgm:presLayoutVars>
      </dgm:prSet>
      <dgm:spPr/>
    </dgm:pt>
    <dgm:pt modelId="{D49C3AAC-1BF7-415D-9B91-F86171701409}" type="pres">
      <dgm:prSet presAssocID="{474FA685-74C7-4929-923F-B750081830C8}" presName="node" presStyleLbl="node1" presStyleIdx="0" presStyleCnt="5" custScaleY="216300">
        <dgm:presLayoutVars>
          <dgm:bulletEnabled val="1"/>
        </dgm:presLayoutVars>
      </dgm:prSet>
      <dgm:spPr/>
    </dgm:pt>
    <dgm:pt modelId="{89E24D74-C470-428A-A444-5B6FEE11CBD8}" type="pres">
      <dgm:prSet presAssocID="{8322EB4D-C7CC-47DE-A99A-2F4AC72694F5}" presName="sibTrans" presStyleCnt="0"/>
      <dgm:spPr/>
    </dgm:pt>
    <dgm:pt modelId="{0836723C-74F3-48C8-8639-A5947BAA2972}" type="pres">
      <dgm:prSet presAssocID="{EB03FA94-49CB-433C-A793-989F2B09B331}" presName="node" presStyleLbl="node1" presStyleIdx="1" presStyleCnt="5" custScaleY="216300">
        <dgm:presLayoutVars>
          <dgm:bulletEnabled val="1"/>
        </dgm:presLayoutVars>
      </dgm:prSet>
      <dgm:spPr/>
    </dgm:pt>
    <dgm:pt modelId="{FEAE71CF-4E74-4015-AFA4-AD87B3B864C8}" type="pres">
      <dgm:prSet presAssocID="{C688BDFB-9AF4-47E0-9104-5A79AEE89787}" presName="sibTrans" presStyleCnt="0"/>
      <dgm:spPr/>
    </dgm:pt>
    <dgm:pt modelId="{3092CBAC-BA47-4209-984E-41DA32EF9091}" type="pres">
      <dgm:prSet presAssocID="{E4D0FF24-9A50-494A-B776-8C0E84E9DE37}" presName="node" presStyleLbl="node1" presStyleIdx="2" presStyleCnt="5" custScaleY="216300">
        <dgm:presLayoutVars>
          <dgm:bulletEnabled val="1"/>
        </dgm:presLayoutVars>
      </dgm:prSet>
      <dgm:spPr/>
    </dgm:pt>
    <dgm:pt modelId="{FD8EE05C-D9A9-4AB0-8B45-CA284FDA7BDE}" type="pres">
      <dgm:prSet presAssocID="{533AD8FE-A0C6-492B-9AC3-30385E0230E6}" presName="sibTrans" presStyleCnt="0"/>
      <dgm:spPr/>
    </dgm:pt>
    <dgm:pt modelId="{01E80548-414E-4105-9127-94DD11200B30}" type="pres">
      <dgm:prSet presAssocID="{F706060E-AFA8-483F-9CC4-BF98B2DCADE0}" presName="node" presStyleLbl="node1" presStyleIdx="3" presStyleCnt="5" custScaleY="216015">
        <dgm:presLayoutVars>
          <dgm:bulletEnabled val="1"/>
        </dgm:presLayoutVars>
      </dgm:prSet>
      <dgm:spPr/>
    </dgm:pt>
    <dgm:pt modelId="{942E3536-813E-4618-BE08-D211EA3BD823}" type="pres">
      <dgm:prSet presAssocID="{E5DDE1A9-F948-4E9D-B9C0-29B7F770C3CC}" presName="sibTrans" presStyleCnt="0"/>
      <dgm:spPr/>
    </dgm:pt>
    <dgm:pt modelId="{AE16D37A-036D-4333-B4CB-AB700F14380B}" type="pres">
      <dgm:prSet presAssocID="{473F072F-9305-4ECC-80AF-DECC73859EAB}" presName="node" presStyleLbl="node1" presStyleIdx="4" presStyleCnt="5" custScaleY="216300">
        <dgm:presLayoutVars>
          <dgm:bulletEnabled val="1"/>
        </dgm:presLayoutVars>
      </dgm:prSet>
      <dgm:spPr/>
    </dgm:pt>
  </dgm:ptLst>
  <dgm:cxnLst>
    <dgm:cxn modelId="{6B49C515-2386-4CAC-AC45-9D8C576BE1F0}" type="presOf" srcId="{EB03FA94-49CB-433C-A793-989F2B09B331}" destId="{0836723C-74F3-48C8-8639-A5947BAA2972}" srcOrd="0" destOrd="0" presId="urn:microsoft.com/office/officeart/2005/8/layout/default"/>
    <dgm:cxn modelId="{24AE3F29-7F0B-478F-84C7-B2F3BDFECCD8}" type="presOf" srcId="{473F072F-9305-4ECC-80AF-DECC73859EAB}" destId="{AE16D37A-036D-4333-B4CB-AB700F14380B}" srcOrd="0" destOrd="0" presId="urn:microsoft.com/office/officeart/2005/8/layout/default"/>
    <dgm:cxn modelId="{1038A22B-493F-4C2E-9FB6-73E38DC6D8FB}" srcId="{27938F49-A337-4FB2-B5D5-6701AE76980D}" destId="{F706060E-AFA8-483F-9CC4-BF98B2DCADE0}" srcOrd="3" destOrd="0" parTransId="{4AFADB16-36C9-42DD-80CB-A439B6337AED}" sibTransId="{E5DDE1A9-F948-4E9D-B9C0-29B7F770C3CC}"/>
    <dgm:cxn modelId="{E06A6D2C-6E61-41CB-B899-745DD82D2FEF}" srcId="{27938F49-A337-4FB2-B5D5-6701AE76980D}" destId="{474FA685-74C7-4929-923F-B750081830C8}" srcOrd="0" destOrd="0" parTransId="{6F20BE33-0CA3-46FF-8192-835DEF4466C0}" sibTransId="{8322EB4D-C7CC-47DE-A99A-2F4AC72694F5}"/>
    <dgm:cxn modelId="{6BBFC45D-062A-4993-B000-B1001CE7BC65}" srcId="{27938F49-A337-4FB2-B5D5-6701AE76980D}" destId="{EB03FA94-49CB-433C-A793-989F2B09B331}" srcOrd="1" destOrd="0" parTransId="{CADE1CB8-27C9-499E-A708-42D140704573}" sibTransId="{C688BDFB-9AF4-47E0-9104-5A79AEE89787}"/>
    <dgm:cxn modelId="{BA5E9F5F-5198-4158-9082-CBD0DE085120}" type="presOf" srcId="{E4D0FF24-9A50-494A-B776-8C0E84E9DE37}" destId="{3092CBAC-BA47-4209-984E-41DA32EF9091}" srcOrd="0" destOrd="0" presId="urn:microsoft.com/office/officeart/2005/8/layout/default"/>
    <dgm:cxn modelId="{ABDD6F64-59C0-4434-8F60-025B9337BFAC}" srcId="{27938F49-A337-4FB2-B5D5-6701AE76980D}" destId="{473F072F-9305-4ECC-80AF-DECC73859EAB}" srcOrd="4" destOrd="0" parTransId="{B77DD7AA-FB0C-4BBF-BA18-8CE33188E461}" sibTransId="{4770A3B7-D02A-4493-9352-DC44E56BE9D3}"/>
    <dgm:cxn modelId="{17C6876B-64CB-4A64-9BE0-FB849E3AA403}" type="presOf" srcId="{27938F49-A337-4FB2-B5D5-6701AE76980D}" destId="{914C0F95-2E3C-499E-ADBB-A7C453DDEB66}" srcOrd="0" destOrd="0" presId="urn:microsoft.com/office/officeart/2005/8/layout/default"/>
    <dgm:cxn modelId="{FCA47197-E40E-4D79-8C9E-21C8DC64BAC1}" type="presOf" srcId="{F706060E-AFA8-483F-9CC4-BF98B2DCADE0}" destId="{01E80548-414E-4105-9127-94DD11200B30}" srcOrd="0" destOrd="0" presId="urn:microsoft.com/office/officeart/2005/8/layout/default"/>
    <dgm:cxn modelId="{22DA52A0-4FA1-4087-AE31-81ABC40C94F8}" srcId="{27938F49-A337-4FB2-B5D5-6701AE76980D}" destId="{E4D0FF24-9A50-494A-B776-8C0E84E9DE37}" srcOrd="2" destOrd="0" parTransId="{ADF68C9B-5ECC-4B36-AC6F-A5674245B8AA}" sibTransId="{533AD8FE-A0C6-492B-9AC3-30385E0230E6}"/>
    <dgm:cxn modelId="{C0DB42EA-507B-4E70-9DE2-2A5871A85CD6}" type="presOf" srcId="{474FA685-74C7-4929-923F-B750081830C8}" destId="{D49C3AAC-1BF7-415D-9B91-F86171701409}" srcOrd="0" destOrd="0" presId="urn:microsoft.com/office/officeart/2005/8/layout/default"/>
    <dgm:cxn modelId="{49C5919C-811F-4F47-9B14-95173D89CC30}" type="presParOf" srcId="{914C0F95-2E3C-499E-ADBB-A7C453DDEB66}" destId="{D49C3AAC-1BF7-415D-9B91-F86171701409}" srcOrd="0" destOrd="0" presId="urn:microsoft.com/office/officeart/2005/8/layout/default"/>
    <dgm:cxn modelId="{1309CA20-4A68-4998-9451-3B1BC6AECF8D}" type="presParOf" srcId="{914C0F95-2E3C-499E-ADBB-A7C453DDEB66}" destId="{89E24D74-C470-428A-A444-5B6FEE11CBD8}" srcOrd="1" destOrd="0" presId="urn:microsoft.com/office/officeart/2005/8/layout/default"/>
    <dgm:cxn modelId="{C0FD61B0-C7D3-415A-BD02-10E2D65EE805}" type="presParOf" srcId="{914C0F95-2E3C-499E-ADBB-A7C453DDEB66}" destId="{0836723C-74F3-48C8-8639-A5947BAA2972}" srcOrd="2" destOrd="0" presId="urn:microsoft.com/office/officeart/2005/8/layout/default"/>
    <dgm:cxn modelId="{95644D6E-1676-4C5D-AA8C-8837B14C9819}" type="presParOf" srcId="{914C0F95-2E3C-499E-ADBB-A7C453DDEB66}" destId="{FEAE71CF-4E74-4015-AFA4-AD87B3B864C8}" srcOrd="3" destOrd="0" presId="urn:microsoft.com/office/officeart/2005/8/layout/default"/>
    <dgm:cxn modelId="{52733135-55B8-41D4-8D74-3A887E4B1D20}" type="presParOf" srcId="{914C0F95-2E3C-499E-ADBB-A7C453DDEB66}" destId="{3092CBAC-BA47-4209-984E-41DA32EF9091}" srcOrd="4" destOrd="0" presId="urn:microsoft.com/office/officeart/2005/8/layout/default"/>
    <dgm:cxn modelId="{B6E26E8A-CAB9-4120-AE35-47C7CB6C652B}" type="presParOf" srcId="{914C0F95-2E3C-499E-ADBB-A7C453DDEB66}" destId="{FD8EE05C-D9A9-4AB0-8B45-CA284FDA7BDE}" srcOrd="5" destOrd="0" presId="urn:microsoft.com/office/officeart/2005/8/layout/default"/>
    <dgm:cxn modelId="{38060589-D0F6-4AC1-8A63-DF29C02ACF93}" type="presParOf" srcId="{914C0F95-2E3C-499E-ADBB-A7C453DDEB66}" destId="{01E80548-414E-4105-9127-94DD11200B30}" srcOrd="6" destOrd="0" presId="urn:microsoft.com/office/officeart/2005/8/layout/default"/>
    <dgm:cxn modelId="{FFC47BD9-E975-45FA-B895-B22F1008CECE}" type="presParOf" srcId="{914C0F95-2E3C-499E-ADBB-A7C453DDEB66}" destId="{942E3536-813E-4618-BE08-D211EA3BD823}" srcOrd="7" destOrd="0" presId="urn:microsoft.com/office/officeart/2005/8/layout/default"/>
    <dgm:cxn modelId="{7B3D53B8-3A63-43F4-8C14-4E065F405262}" type="presParOf" srcId="{914C0F95-2E3C-499E-ADBB-A7C453DDEB66}" destId="{AE16D37A-036D-4333-B4CB-AB700F14380B}"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38F49-A337-4FB2-B5D5-6701AE7698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396AA84-831F-42C8-BAC6-0463361DA97F}">
      <dgm:prSet phldrT="[Text]" custT="1"/>
      <dgm:spPr>
        <a:solidFill>
          <a:srgbClr val="133F68"/>
        </a:solidFill>
      </dgm:spPr>
      <dgm:t>
        <a:bodyPr lIns="182880" tIns="457200" rIns="182880" anchor="t" anchorCtr="0"/>
        <a:lstStyle/>
        <a:p>
          <a:pPr marL="0" lvl="0" algn="ctr" defTabSz="800100">
            <a:lnSpc>
              <a:spcPct val="90000"/>
            </a:lnSpc>
            <a:spcBef>
              <a:spcPct val="0"/>
            </a:spcBef>
            <a:spcAft>
              <a:spcPct val="35000"/>
            </a:spcAft>
            <a:buNone/>
          </a:pPr>
          <a:r>
            <a:rPr lang="en-US" sz="1800" b="1" i="0" u="none" kern="1200">
              <a:latin typeface="Arial" panose="020B0604020202020204" pitchFamily="34" charset="0"/>
              <a:cs typeface="Arial" panose="020B0604020202020204" pitchFamily="34" charset="0"/>
            </a:rPr>
            <a:t>FUTURE MEETINGS</a:t>
          </a:r>
          <a:endParaRPr lang="en-US" sz="1400" b="0" i="0" u="none" kern="1200">
            <a:latin typeface="Arial" panose="020B0604020202020204" pitchFamily="34" charset="0"/>
            <a:cs typeface="Arial" panose="020B0604020202020204" pitchFamily="34" charset="0"/>
          </a:endParaRPr>
        </a:p>
        <a:p>
          <a:pPr marL="0" lvl="0" algn="ctr" defTabSz="800100">
            <a:lnSpc>
              <a:spcPct val="120000"/>
            </a:lnSpc>
            <a:spcBef>
              <a:spcPct val="0"/>
            </a:spcBef>
            <a:spcAft>
              <a:spcPct val="35000"/>
            </a:spcAft>
            <a:buNone/>
          </a:pPr>
          <a:r>
            <a:rPr lang="en-US" sz="1400" b="0" i="0" kern="1200">
              <a:solidFill>
                <a:prstClr val="white"/>
              </a:solidFill>
              <a:latin typeface="Arial" panose="020B0604020202020204" pitchFamily="34" charset="0"/>
              <a:ea typeface="+mn-ea"/>
              <a:cs typeface="Arial" panose="020B0604020202020204" pitchFamily="34" charset="0"/>
            </a:rPr>
            <a:t>Meeting content will change throughout the project. </a:t>
          </a:r>
          <a:r>
            <a:rPr lang="en-US" sz="1400" b="1" i="0" kern="1200">
              <a:solidFill>
                <a:prstClr val="white"/>
              </a:solidFill>
              <a:latin typeface="Arial" panose="020B0604020202020204" pitchFamily="34" charset="0"/>
              <a:ea typeface="+mn-ea"/>
              <a:cs typeface="Arial" panose="020B0604020202020204" pitchFamily="34" charset="0"/>
            </a:rPr>
            <a:t>Visit the website often</a:t>
          </a:r>
          <a:r>
            <a:rPr lang="en-US" sz="1400" b="0" i="0" kern="1200">
              <a:solidFill>
                <a:prstClr val="white"/>
              </a:solidFill>
              <a:latin typeface="Arial" panose="020B0604020202020204" pitchFamily="34" charset="0"/>
              <a:ea typeface="+mn-ea"/>
              <a:cs typeface="Arial" panose="020B0604020202020204" pitchFamily="34" charset="0"/>
            </a:rPr>
            <a:t> for the latest RNJ information.</a:t>
          </a:r>
        </a:p>
        <a:p>
          <a:pPr marL="0" lvl="0" algn="ctr" defTabSz="800100">
            <a:lnSpc>
              <a:spcPct val="120000"/>
            </a:lnSpc>
            <a:spcBef>
              <a:spcPct val="0"/>
            </a:spcBef>
            <a:spcAft>
              <a:spcPct val="35000"/>
            </a:spcAft>
            <a:buNone/>
          </a:pPr>
          <a:r>
            <a:rPr lang="en-US" sz="1400" b="0" i="0" kern="1200">
              <a:solidFill>
                <a:prstClr val="white"/>
              </a:solidFill>
              <a:latin typeface="Arial" panose="020B0604020202020204" pitchFamily="34" charset="0"/>
              <a:ea typeface="+mn-ea"/>
              <a:cs typeface="Arial" panose="020B0604020202020204" pitchFamily="34" charset="0"/>
            </a:rPr>
            <a:t>Sign up using the QR code below to get project updates via email</a:t>
          </a:r>
        </a:p>
      </dgm:t>
    </dgm:pt>
    <dgm:pt modelId="{87A95DB5-989A-4CC4-B3CC-B7157666451C}" type="parTrans" cxnId="{A3930D24-7880-4680-84A6-4F94A88026F5}">
      <dgm:prSet/>
      <dgm:spPr/>
      <dgm:t>
        <a:bodyPr/>
        <a:lstStyle/>
        <a:p>
          <a:endParaRPr lang="en-US" sz="1200">
            <a:latin typeface="Arial" panose="020B0604020202020204" pitchFamily="34" charset="0"/>
            <a:cs typeface="Arial" panose="020B0604020202020204" pitchFamily="34" charset="0"/>
          </a:endParaRPr>
        </a:p>
      </dgm:t>
    </dgm:pt>
    <dgm:pt modelId="{16DD582C-4C2B-4159-AF5A-ED192E340610}" type="sibTrans" cxnId="{A3930D24-7880-4680-84A6-4F94A88026F5}">
      <dgm:prSet/>
      <dgm:spPr/>
      <dgm:t>
        <a:bodyPr/>
        <a:lstStyle/>
        <a:p>
          <a:endParaRPr lang="en-US" sz="1200">
            <a:latin typeface="Arial" panose="020B0604020202020204" pitchFamily="34" charset="0"/>
            <a:cs typeface="Arial" panose="020B0604020202020204" pitchFamily="34" charset="0"/>
          </a:endParaRPr>
        </a:p>
      </dgm:t>
    </dgm:pt>
    <dgm:pt modelId="{486D712B-A800-4238-9BFD-0799F5D99396}">
      <dgm:prSet phldrT="[Text]" custT="1"/>
      <dgm:spPr>
        <a:solidFill>
          <a:srgbClr val="133F68"/>
        </a:solidFill>
      </dgm:spPr>
      <dgm:t>
        <a:bodyPr lIns="182880" tIns="457200" rIns="182880" anchor="t" anchorCtr="0"/>
        <a:lstStyle/>
        <a:p>
          <a:pPr>
            <a:lnSpc>
              <a:spcPct val="90000"/>
            </a:lnSpc>
          </a:pPr>
          <a:r>
            <a:rPr lang="en-US" sz="1800" b="1" i="0" u="none" kern="1200">
              <a:latin typeface="Arial" panose="020B0604020202020204" pitchFamily="34" charset="0"/>
              <a:cs typeface="Arial" panose="020B0604020202020204" pitchFamily="34" charset="0"/>
            </a:rPr>
            <a:t>FUTURE SURVEYS</a:t>
          </a:r>
        </a:p>
        <a:p>
          <a:pPr>
            <a:lnSpc>
              <a:spcPct val="120000"/>
            </a:lnSpc>
          </a:pPr>
          <a:r>
            <a:rPr lang="en-US" sz="1400" b="0" i="0" kern="1200">
              <a:solidFill>
                <a:prstClr val="white"/>
              </a:solidFill>
              <a:latin typeface="Arial" panose="020B0604020202020204" pitchFamily="34" charset="0"/>
              <a:ea typeface="+mn-ea"/>
              <a:cs typeface="Arial" panose="020B0604020202020204" pitchFamily="34" charset="0"/>
            </a:rPr>
            <a:t>Survey questions will be updated for each project wave. </a:t>
          </a:r>
          <a:r>
            <a:rPr lang="en-US" sz="1400" b="1" i="0" kern="1200">
              <a:solidFill>
                <a:prstClr val="white"/>
              </a:solidFill>
              <a:latin typeface="Arial" panose="020B0604020202020204" pitchFamily="34" charset="0"/>
              <a:ea typeface="+mn-ea"/>
              <a:cs typeface="Arial" panose="020B0604020202020204" pitchFamily="34" charset="0"/>
            </a:rPr>
            <a:t>Visit the website to see our latest surveys. </a:t>
          </a:r>
          <a:r>
            <a:rPr lang="en-US" sz="1400" b="0" i="0" kern="1200">
              <a:solidFill>
                <a:prstClr val="white"/>
              </a:solidFill>
              <a:latin typeface="Arial" panose="020B0604020202020204" pitchFamily="34" charset="0"/>
              <a:ea typeface="+mn-ea"/>
              <a:cs typeface="Arial" panose="020B0604020202020204" pitchFamily="34" charset="0"/>
            </a:rPr>
            <a:t>Your valuable input will help achieve the goal of minimizing flooding in our community</a:t>
          </a:r>
          <a:r>
            <a:rPr lang="en-US" sz="1400" b="0" i="0" kern="1200"/>
            <a:t>.</a:t>
          </a:r>
          <a:endParaRPr lang="en-US" sz="1400" b="0" i="0" kern="1200">
            <a:latin typeface="Arial" panose="020B0604020202020204" pitchFamily="34" charset="0"/>
            <a:cs typeface="Arial" panose="020B0604020202020204" pitchFamily="34" charset="0"/>
          </a:endParaRPr>
        </a:p>
      </dgm:t>
    </dgm:pt>
    <dgm:pt modelId="{1EF0B1C7-4F65-4301-BBF7-B478CB2D3CBB}" type="parTrans" cxnId="{E866C6BE-C1AC-42B0-A13F-1FE82B5006C3}">
      <dgm:prSet/>
      <dgm:spPr/>
      <dgm:t>
        <a:bodyPr/>
        <a:lstStyle/>
        <a:p>
          <a:endParaRPr lang="en-US" sz="1200">
            <a:latin typeface="Arial" panose="020B0604020202020204" pitchFamily="34" charset="0"/>
            <a:cs typeface="Arial" panose="020B0604020202020204" pitchFamily="34" charset="0"/>
          </a:endParaRPr>
        </a:p>
      </dgm:t>
    </dgm:pt>
    <dgm:pt modelId="{C81FC0FD-05A5-4D15-BE98-C794EB45BC8F}" type="sibTrans" cxnId="{E866C6BE-C1AC-42B0-A13F-1FE82B5006C3}">
      <dgm:prSet/>
      <dgm:spPr/>
      <dgm:t>
        <a:bodyPr/>
        <a:lstStyle/>
        <a:p>
          <a:endParaRPr lang="en-US" sz="1200">
            <a:latin typeface="Arial" panose="020B0604020202020204" pitchFamily="34" charset="0"/>
            <a:cs typeface="Arial" panose="020B0604020202020204" pitchFamily="34" charset="0"/>
          </a:endParaRPr>
        </a:p>
      </dgm:t>
    </dgm:pt>
    <dgm:pt modelId="{76ED4763-9A36-4952-A881-727A4AEE9AA6}">
      <dgm:prSet phldrT="[Text]" custT="1"/>
      <dgm:spPr>
        <a:solidFill>
          <a:srgbClr val="133F68"/>
        </a:solidFill>
      </dgm:spPr>
      <dgm:t>
        <a:bodyPr lIns="182880" tIns="457200" rIns="182880" anchor="t" anchorCtr="0"/>
        <a:lstStyle/>
        <a:p>
          <a:pPr>
            <a:lnSpc>
              <a:spcPct val="90000"/>
            </a:lnSpc>
          </a:pPr>
          <a:r>
            <a:rPr lang="en-US" sz="1800" b="1" i="0" u="none">
              <a:latin typeface="Arial" panose="020B0604020202020204" pitchFamily="34" charset="0"/>
              <a:cs typeface="Arial" panose="020B0604020202020204" pitchFamily="34" charset="0"/>
            </a:rPr>
            <a:t>INTERVIEW YOUR FAMILY, FRIENDS, AND COWORKERS</a:t>
          </a:r>
        </a:p>
        <a:p>
          <a:pPr>
            <a:lnSpc>
              <a:spcPct val="120000"/>
            </a:lnSpc>
          </a:pPr>
          <a:r>
            <a:rPr lang="en-US" sz="1400" b="0" i="0">
              <a:latin typeface="Arial" panose="020B0604020202020204" pitchFamily="34" charset="0"/>
              <a:cs typeface="Arial" panose="020B0604020202020204" pitchFamily="34" charset="0"/>
            </a:rPr>
            <a:t>Share the results with the project team using the QR code below.</a:t>
          </a:r>
        </a:p>
      </dgm:t>
    </dgm:pt>
    <dgm:pt modelId="{9BA221A0-CB51-4D98-A36B-50CEDCFDDE13}" type="parTrans" cxnId="{766BF6D7-A7F8-42F0-85B2-0C1C1491B277}">
      <dgm:prSet/>
      <dgm:spPr/>
      <dgm:t>
        <a:bodyPr/>
        <a:lstStyle/>
        <a:p>
          <a:endParaRPr lang="en-US" sz="1200">
            <a:latin typeface="Arial" panose="020B0604020202020204" pitchFamily="34" charset="0"/>
            <a:cs typeface="Arial" panose="020B0604020202020204" pitchFamily="34" charset="0"/>
          </a:endParaRPr>
        </a:p>
      </dgm:t>
    </dgm:pt>
    <dgm:pt modelId="{8060487E-AD46-451A-BA84-B4E680B6CA8C}" type="sibTrans" cxnId="{766BF6D7-A7F8-42F0-85B2-0C1C1491B277}">
      <dgm:prSet/>
      <dgm:spPr/>
      <dgm:t>
        <a:bodyPr/>
        <a:lstStyle/>
        <a:p>
          <a:endParaRPr lang="en-US" sz="1200">
            <a:latin typeface="Arial" panose="020B0604020202020204" pitchFamily="34" charset="0"/>
            <a:cs typeface="Arial" panose="020B0604020202020204" pitchFamily="34" charset="0"/>
          </a:endParaRPr>
        </a:p>
      </dgm:t>
    </dgm:pt>
    <dgm:pt modelId="{942D5CA9-F09A-41A1-9A25-0DB9AF3AFF27}">
      <dgm:prSet phldrT="[Text]" custT="1"/>
      <dgm:spPr>
        <a:solidFill>
          <a:srgbClr val="133F68"/>
        </a:solidFill>
      </dgm:spPr>
      <dgm:t>
        <a:bodyPr lIns="182880" tIns="457200" rIns="182880" anchor="t" anchorCtr="0"/>
        <a:lstStyle/>
        <a:p>
          <a:pPr>
            <a:lnSpc>
              <a:spcPct val="90000"/>
            </a:lnSpc>
          </a:pPr>
          <a:r>
            <a:rPr lang="en-US" sz="1800" b="1" i="0">
              <a:latin typeface="Arial" panose="020B0604020202020204" pitchFamily="34" charset="0"/>
              <a:cs typeface="Arial" panose="020B0604020202020204" pitchFamily="34" charset="0"/>
            </a:rPr>
            <a:t>CONDUCT YOUR OWN MEETING</a:t>
          </a:r>
        </a:p>
        <a:p>
          <a:pPr>
            <a:lnSpc>
              <a:spcPct val="90000"/>
            </a:lnSpc>
          </a:pPr>
          <a:r>
            <a:rPr lang="en-US" sz="1400" b="0" i="0">
              <a:latin typeface="Arial" panose="020B0604020202020204" pitchFamily="34" charset="0"/>
              <a:cs typeface="Arial" panose="020B0604020202020204" pitchFamily="34" charset="0"/>
            </a:rPr>
            <a:t>Have a dinner at your home, meet with friends at a park, or hold a Zoom call. Use this deck, available on our website, or don’t! Talk about Resilient NJ and share the feedback from your meeting to the project team at this QR code.</a:t>
          </a:r>
        </a:p>
      </dgm:t>
    </dgm:pt>
    <dgm:pt modelId="{48417B1D-133B-4DB9-80B1-4D7ED912115F}" type="parTrans" cxnId="{107CDA71-45EF-440F-9C16-591DE90B22DF}">
      <dgm:prSet/>
      <dgm:spPr/>
      <dgm:t>
        <a:bodyPr/>
        <a:lstStyle/>
        <a:p>
          <a:endParaRPr lang="en-US"/>
        </a:p>
      </dgm:t>
    </dgm:pt>
    <dgm:pt modelId="{AC33EDBB-8BF5-4DBB-B54A-033C0BC62333}" type="sibTrans" cxnId="{107CDA71-45EF-440F-9C16-591DE90B22DF}">
      <dgm:prSet/>
      <dgm:spPr/>
      <dgm:t>
        <a:bodyPr/>
        <a:lstStyle/>
        <a:p>
          <a:endParaRPr lang="en-US"/>
        </a:p>
      </dgm:t>
    </dgm:pt>
    <dgm:pt modelId="{914C0F95-2E3C-499E-ADBB-A7C453DDEB66}" type="pres">
      <dgm:prSet presAssocID="{27938F49-A337-4FB2-B5D5-6701AE76980D}" presName="diagram" presStyleCnt="0">
        <dgm:presLayoutVars>
          <dgm:dir/>
          <dgm:resizeHandles val="exact"/>
        </dgm:presLayoutVars>
      </dgm:prSet>
      <dgm:spPr/>
    </dgm:pt>
    <dgm:pt modelId="{34EE8415-DE85-4BBA-95C1-8625370C2F5F}" type="pres">
      <dgm:prSet presAssocID="{C396AA84-831F-42C8-BAC6-0463361DA97F}" presName="node" presStyleLbl="node1" presStyleIdx="0" presStyleCnt="4" custScaleX="101358" custScaleY="202085" custLinFactNeighborX="-453">
        <dgm:presLayoutVars>
          <dgm:bulletEnabled val="1"/>
        </dgm:presLayoutVars>
      </dgm:prSet>
      <dgm:spPr/>
    </dgm:pt>
    <dgm:pt modelId="{347A7C7B-04E1-4FE0-A285-117E0E618309}" type="pres">
      <dgm:prSet presAssocID="{16DD582C-4C2B-4159-AF5A-ED192E340610}" presName="sibTrans" presStyleCnt="0"/>
      <dgm:spPr/>
    </dgm:pt>
    <dgm:pt modelId="{72BADD94-0B58-49F4-A261-99A30F49CB9D}" type="pres">
      <dgm:prSet presAssocID="{486D712B-A800-4238-9BFD-0799F5D99396}" presName="node" presStyleLbl="node1" presStyleIdx="1" presStyleCnt="4" custScaleY="202085">
        <dgm:presLayoutVars>
          <dgm:bulletEnabled val="1"/>
        </dgm:presLayoutVars>
      </dgm:prSet>
      <dgm:spPr/>
    </dgm:pt>
    <dgm:pt modelId="{17B2B6A2-4B53-4445-8688-E5A6D32291D4}" type="pres">
      <dgm:prSet presAssocID="{C81FC0FD-05A5-4D15-BE98-C794EB45BC8F}" presName="sibTrans" presStyleCnt="0"/>
      <dgm:spPr/>
    </dgm:pt>
    <dgm:pt modelId="{30D68788-410B-4D16-B854-0E7A29060953}" type="pres">
      <dgm:prSet presAssocID="{942D5CA9-F09A-41A1-9A25-0DB9AF3AFF27}" presName="node" presStyleLbl="node1" presStyleIdx="2" presStyleCnt="4" custScaleY="202085">
        <dgm:presLayoutVars>
          <dgm:bulletEnabled val="1"/>
        </dgm:presLayoutVars>
      </dgm:prSet>
      <dgm:spPr/>
    </dgm:pt>
    <dgm:pt modelId="{2F1EA565-BC3E-4901-8B72-30C7342A5D90}" type="pres">
      <dgm:prSet presAssocID="{AC33EDBB-8BF5-4DBB-B54A-033C0BC62333}" presName="sibTrans" presStyleCnt="0"/>
      <dgm:spPr/>
    </dgm:pt>
    <dgm:pt modelId="{6815CFFA-5D0A-4AB0-B1F2-5A02068D12B1}" type="pres">
      <dgm:prSet presAssocID="{76ED4763-9A36-4952-A881-727A4AEE9AA6}" presName="node" presStyleLbl="node1" presStyleIdx="3" presStyleCnt="4" custScaleY="202085">
        <dgm:presLayoutVars>
          <dgm:bulletEnabled val="1"/>
        </dgm:presLayoutVars>
      </dgm:prSet>
      <dgm:spPr/>
    </dgm:pt>
  </dgm:ptLst>
  <dgm:cxnLst>
    <dgm:cxn modelId="{43A26A10-0BEB-4CB2-B298-ED4114008872}" type="presOf" srcId="{C396AA84-831F-42C8-BAC6-0463361DA97F}" destId="{34EE8415-DE85-4BBA-95C1-8625370C2F5F}" srcOrd="0" destOrd="0" presId="urn:microsoft.com/office/officeart/2005/8/layout/default"/>
    <dgm:cxn modelId="{A3930D24-7880-4680-84A6-4F94A88026F5}" srcId="{27938F49-A337-4FB2-B5D5-6701AE76980D}" destId="{C396AA84-831F-42C8-BAC6-0463361DA97F}" srcOrd="0" destOrd="0" parTransId="{87A95DB5-989A-4CC4-B3CC-B7157666451C}" sibTransId="{16DD582C-4C2B-4159-AF5A-ED192E340610}"/>
    <dgm:cxn modelId="{17C6876B-64CB-4A64-9BE0-FB849E3AA403}" type="presOf" srcId="{27938F49-A337-4FB2-B5D5-6701AE76980D}" destId="{914C0F95-2E3C-499E-ADBB-A7C453DDEB66}" srcOrd="0" destOrd="0" presId="urn:microsoft.com/office/officeart/2005/8/layout/default"/>
    <dgm:cxn modelId="{C1D25F4E-3588-447B-8A97-39B2710C37D9}" type="presOf" srcId="{942D5CA9-F09A-41A1-9A25-0DB9AF3AFF27}" destId="{30D68788-410B-4D16-B854-0E7A29060953}" srcOrd="0" destOrd="0" presId="urn:microsoft.com/office/officeart/2005/8/layout/default"/>
    <dgm:cxn modelId="{107CDA71-45EF-440F-9C16-591DE90B22DF}" srcId="{27938F49-A337-4FB2-B5D5-6701AE76980D}" destId="{942D5CA9-F09A-41A1-9A25-0DB9AF3AFF27}" srcOrd="2" destOrd="0" parTransId="{48417B1D-133B-4DB9-80B1-4D7ED912115F}" sibTransId="{AC33EDBB-8BF5-4DBB-B54A-033C0BC62333}"/>
    <dgm:cxn modelId="{5F698958-F3F2-4AC6-B034-2A7496DB175C}" type="presOf" srcId="{486D712B-A800-4238-9BFD-0799F5D99396}" destId="{72BADD94-0B58-49F4-A261-99A30F49CB9D}" srcOrd="0" destOrd="0" presId="urn:microsoft.com/office/officeart/2005/8/layout/default"/>
    <dgm:cxn modelId="{E866C6BE-C1AC-42B0-A13F-1FE82B5006C3}" srcId="{27938F49-A337-4FB2-B5D5-6701AE76980D}" destId="{486D712B-A800-4238-9BFD-0799F5D99396}" srcOrd="1" destOrd="0" parTransId="{1EF0B1C7-4F65-4301-BBF7-B478CB2D3CBB}" sibTransId="{C81FC0FD-05A5-4D15-BE98-C794EB45BC8F}"/>
    <dgm:cxn modelId="{B1DFBBD7-CE09-4910-A993-C9C1C5142813}" type="presOf" srcId="{76ED4763-9A36-4952-A881-727A4AEE9AA6}" destId="{6815CFFA-5D0A-4AB0-B1F2-5A02068D12B1}" srcOrd="0" destOrd="0" presId="urn:microsoft.com/office/officeart/2005/8/layout/default"/>
    <dgm:cxn modelId="{766BF6D7-A7F8-42F0-85B2-0C1C1491B277}" srcId="{27938F49-A337-4FB2-B5D5-6701AE76980D}" destId="{76ED4763-9A36-4952-A881-727A4AEE9AA6}" srcOrd="3" destOrd="0" parTransId="{9BA221A0-CB51-4D98-A36B-50CEDCFDDE13}" sibTransId="{8060487E-AD46-451A-BA84-B4E680B6CA8C}"/>
    <dgm:cxn modelId="{05CD7F0D-10FF-457C-B4C0-2575C3A75FE4}" type="presParOf" srcId="{914C0F95-2E3C-499E-ADBB-A7C453DDEB66}" destId="{34EE8415-DE85-4BBA-95C1-8625370C2F5F}" srcOrd="0" destOrd="0" presId="urn:microsoft.com/office/officeart/2005/8/layout/default"/>
    <dgm:cxn modelId="{0F941825-78E4-4DA1-A3AE-05C17BAF4451}" type="presParOf" srcId="{914C0F95-2E3C-499E-ADBB-A7C453DDEB66}" destId="{347A7C7B-04E1-4FE0-A285-117E0E618309}" srcOrd="1" destOrd="0" presId="urn:microsoft.com/office/officeart/2005/8/layout/default"/>
    <dgm:cxn modelId="{9B3C94BB-BA1A-46E3-89CD-9D62018E57F5}" type="presParOf" srcId="{914C0F95-2E3C-499E-ADBB-A7C453DDEB66}" destId="{72BADD94-0B58-49F4-A261-99A30F49CB9D}" srcOrd="2" destOrd="0" presId="urn:microsoft.com/office/officeart/2005/8/layout/default"/>
    <dgm:cxn modelId="{ABCFDC0F-7666-4DB4-8CF8-F350EF5CCF5C}" type="presParOf" srcId="{914C0F95-2E3C-499E-ADBB-A7C453DDEB66}" destId="{17B2B6A2-4B53-4445-8688-E5A6D32291D4}" srcOrd="3" destOrd="0" presId="urn:microsoft.com/office/officeart/2005/8/layout/default"/>
    <dgm:cxn modelId="{57EA5697-0D8E-4773-A0B8-0F3B40EB6A6E}" type="presParOf" srcId="{914C0F95-2E3C-499E-ADBB-A7C453DDEB66}" destId="{30D68788-410B-4D16-B854-0E7A29060953}" srcOrd="4" destOrd="0" presId="urn:microsoft.com/office/officeart/2005/8/layout/default"/>
    <dgm:cxn modelId="{AEA70B8E-8203-4CDE-BBB8-57518CBD8305}" type="presParOf" srcId="{914C0F95-2E3C-499E-ADBB-A7C453DDEB66}" destId="{2F1EA565-BC3E-4901-8B72-30C7342A5D90}" srcOrd="5" destOrd="0" presId="urn:microsoft.com/office/officeart/2005/8/layout/default"/>
    <dgm:cxn modelId="{F71EA8C4-8513-4170-97CB-E607383B49B2}" type="presParOf" srcId="{914C0F95-2E3C-499E-ADBB-A7C453DDEB66}" destId="{6815CFFA-5D0A-4AB0-B1F2-5A02068D12B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C3AAC-1BF7-415D-9B91-F86171701409}">
      <dsp:nvSpPr>
        <dsp:cNvPr id="0" name=""/>
        <dsp:cNvSpPr/>
      </dsp:nvSpPr>
      <dsp:spPr>
        <a:xfrm>
          <a:off x="11183" y="2"/>
          <a:ext cx="2064899" cy="2679826"/>
        </a:xfrm>
        <a:prstGeom prst="rect">
          <a:avLst/>
        </a:prstGeom>
        <a:solidFill>
          <a:srgbClr val="F284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solidFill>
                <a:schemeClr val="bg1"/>
              </a:solidFill>
              <a:latin typeface="Arial" panose="020B0604020202020204" pitchFamily="34" charset="0"/>
              <a:cs typeface="Arial" panose="020B0604020202020204" pitchFamily="34" charset="0"/>
            </a:rPr>
            <a:t>Build off ongoing resilience planning within the region</a:t>
          </a:r>
        </a:p>
      </dsp:txBody>
      <dsp:txXfrm>
        <a:off x="11183" y="2"/>
        <a:ext cx="2064899" cy="2679826"/>
      </dsp:txXfrm>
    </dsp:sp>
    <dsp:sp modelId="{0836723C-74F3-48C8-8639-A5947BAA2972}">
      <dsp:nvSpPr>
        <dsp:cNvPr id="0" name=""/>
        <dsp:cNvSpPr/>
      </dsp:nvSpPr>
      <dsp:spPr>
        <a:xfrm>
          <a:off x="2282573" y="2"/>
          <a:ext cx="2064899" cy="2679826"/>
        </a:xfrm>
        <a:prstGeom prst="rect">
          <a:avLst/>
        </a:prstGeom>
        <a:solidFill>
          <a:srgbClr val="9364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Ensure </a:t>
          </a:r>
          <a:r>
            <a:rPr lang="en-US" sz="1600" b="1" i="0" kern="1200">
              <a:latin typeface="Arial" panose="020B0604020202020204" pitchFamily="34" charset="0"/>
              <a:cs typeface="Arial" panose="020B0604020202020204" pitchFamily="34" charset="0"/>
            </a:rPr>
            <a:t>representation and participation from </a:t>
          </a:r>
          <a:r>
            <a:rPr lang="en-US" sz="1600" b="0" i="0" kern="1200">
              <a:latin typeface="Arial" panose="020B0604020202020204" pitchFamily="34" charset="0"/>
              <a:cs typeface="Arial" panose="020B0604020202020204" pitchFamily="34" charset="0"/>
            </a:rPr>
            <a:t>the communities that could be affected</a:t>
          </a:r>
        </a:p>
      </dsp:txBody>
      <dsp:txXfrm>
        <a:off x="2282573" y="2"/>
        <a:ext cx="2064899" cy="2679826"/>
      </dsp:txXfrm>
    </dsp:sp>
    <dsp:sp modelId="{3092CBAC-BA47-4209-984E-41DA32EF9091}">
      <dsp:nvSpPr>
        <dsp:cNvPr id="0" name=""/>
        <dsp:cNvSpPr/>
      </dsp:nvSpPr>
      <dsp:spPr>
        <a:xfrm>
          <a:off x="4553962" y="2"/>
          <a:ext cx="2064899" cy="2679826"/>
        </a:xfrm>
        <a:prstGeom prst="rect">
          <a:avLst/>
        </a:prstGeom>
        <a:solidFill>
          <a:srgbClr val="5EB8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Develop </a:t>
          </a:r>
          <a:r>
            <a:rPr lang="en-US" sz="1600" b="1" i="0" kern="1200">
              <a:latin typeface="Arial" panose="020B0604020202020204" pitchFamily="34" charset="0"/>
              <a:cs typeface="Arial" panose="020B0604020202020204" pitchFamily="34" charset="0"/>
            </a:rPr>
            <a:t>solutions </a:t>
          </a:r>
          <a:r>
            <a:rPr lang="en-US" sz="1600" b="0" i="0" kern="1200">
              <a:latin typeface="Arial" panose="020B0604020202020204" pitchFamily="34" charset="0"/>
              <a:cs typeface="Arial" panose="020B0604020202020204" pitchFamily="34" charset="0"/>
            </a:rPr>
            <a:t>that increase resilience in both the short- and long-term</a:t>
          </a:r>
        </a:p>
      </dsp:txBody>
      <dsp:txXfrm>
        <a:off x="4553962" y="2"/>
        <a:ext cx="2064899" cy="2679826"/>
      </dsp:txXfrm>
    </dsp:sp>
    <dsp:sp modelId="{01E80548-414E-4105-9127-94DD11200B30}">
      <dsp:nvSpPr>
        <dsp:cNvPr id="0" name=""/>
        <dsp:cNvSpPr/>
      </dsp:nvSpPr>
      <dsp:spPr>
        <a:xfrm>
          <a:off x="6825352" y="1767"/>
          <a:ext cx="2064899" cy="2676295"/>
        </a:xfrm>
        <a:prstGeom prst="rect">
          <a:avLst/>
        </a:prstGeom>
        <a:solidFill>
          <a:srgbClr val="5BB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latin typeface="Arial" panose="020B0604020202020204" pitchFamily="34" charset="0"/>
              <a:cs typeface="Arial" panose="020B0604020202020204" pitchFamily="34" charset="0"/>
            </a:rPr>
            <a:t>Enhance </a:t>
          </a:r>
          <a:r>
            <a:rPr lang="en-US" sz="1600" b="1" i="0" kern="1200">
              <a:latin typeface="Arial" panose="020B0604020202020204" pitchFamily="34" charset="0"/>
              <a:cs typeface="Arial" panose="020B0604020202020204" pitchFamily="34" charset="0"/>
            </a:rPr>
            <a:t>ecological, recreational, and economic resources</a:t>
          </a:r>
          <a:r>
            <a:rPr lang="en-US" sz="1600" b="0" i="0" kern="1200">
              <a:latin typeface="Arial" panose="020B0604020202020204" pitchFamily="34" charset="0"/>
              <a:cs typeface="Arial" panose="020B0604020202020204" pitchFamily="34" charset="0"/>
            </a:rPr>
            <a:t> in the region</a:t>
          </a:r>
        </a:p>
      </dsp:txBody>
      <dsp:txXfrm>
        <a:off x="6825352" y="1767"/>
        <a:ext cx="2064899" cy="2676295"/>
      </dsp:txXfrm>
    </dsp:sp>
    <dsp:sp modelId="{AE16D37A-036D-4333-B4CB-AB700F14380B}">
      <dsp:nvSpPr>
        <dsp:cNvPr id="0" name=""/>
        <dsp:cNvSpPr/>
      </dsp:nvSpPr>
      <dsp:spPr>
        <a:xfrm>
          <a:off x="9096741" y="2"/>
          <a:ext cx="2064899" cy="2679826"/>
        </a:xfrm>
        <a:prstGeom prst="rect">
          <a:avLst/>
        </a:prstGeom>
        <a:solidFill>
          <a:srgbClr val="F9D23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60960" rIns="182880" bIns="60960" numCol="1" spcCol="1270" anchor="ctr" anchorCtr="0">
          <a:noAutofit/>
        </a:bodyPr>
        <a:lstStyle/>
        <a:p>
          <a:pPr marL="0" lvl="0" indent="0" algn="ctr" defTabSz="711200">
            <a:lnSpc>
              <a:spcPct val="125000"/>
            </a:lnSpc>
            <a:spcBef>
              <a:spcPct val="0"/>
            </a:spcBef>
            <a:spcAft>
              <a:spcPct val="35000"/>
            </a:spcAft>
            <a:buFont typeface="Arial" panose="020B0604020202020204" pitchFamily="34" charset="0"/>
            <a:buNone/>
          </a:pPr>
          <a:r>
            <a:rPr lang="en-US" sz="1600" b="0" i="0" kern="1200">
              <a:solidFill>
                <a:srgbClr val="B1822C"/>
              </a:solidFill>
              <a:latin typeface="Arial" panose="020B0604020202020204" pitchFamily="34" charset="0"/>
              <a:cs typeface="Arial" panose="020B0604020202020204" pitchFamily="34" charset="0"/>
            </a:rPr>
            <a:t>Ensure </a:t>
          </a:r>
          <a:r>
            <a:rPr lang="en-US" sz="1600" b="1" i="0" kern="1200">
              <a:solidFill>
                <a:srgbClr val="B1822C"/>
              </a:solidFill>
              <a:latin typeface="Arial" panose="020B0604020202020204" pitchFamily="34" charset="0"/>
              <a:cs typeface="Arial" panose="020B0604020202020204" pitchFamily="34" charset="0"/>
            </a:rPr>
            <a:t>collaboration</a:t>
          </a:r>
          <a:r>
            <a:rPr lang="en-US" sz="1600" b="0" i="0" kern="1200">
              <a:solidFill>
                <a:srgbClr val="B1822C"/>
              </a:solidFill>
              <a:latin typeface="Arial" panose="020B0604020202020204" pitchFamily="34" charset="0"/>
              <a:cs typeface="Arial" panose="020B0604020202020204" pitchFamily="34" charset="0"/>
            </a:rPr>
            <a:t> among a wide variety of stakeholders</a:t>
          </a:r>
        </a:p>
      </dsp:txBody>
      <dsp:txXfrm>
        <a:off x="9096741" y="2"/>
        <a:ext cx="2064899" cy="2679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8415-DE85-4BBA-95C1-8625370C2F5F}">
      <dsp:nvSpPr>
        <dsp:cNvPr id="0" name=""/>
        <dsp:cNvSpPr/>
      </dsp:nvSpPr>
      <dsp:spPr>
        <a:xfrm>
          <a:off x="0" y="746041"/>
          <a:ext cx="2628252"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a:latin typeface="Arial" panose="020B0604020202020204" pitchFamily="34" charset="0"/>
              <a:cs typeface="Arial" panose="020B0604020202020204" pitchFamily="34" charset="0"/>
            </a:rPr>
            <a:t>FUTURE MEETINGS</a:t>
          </a:r>
          <a:endParaRPr lang="en-US" sz="1400" b="0" i="0" u="none" kern="1200">
            <a:latin typeface="Arial" panose="020B0604020202020204" pitchFamily="34" charset="0"/>
            <a:cs typeface="Arial" panose="020B0604020202020204" pitchFamily="34" charset="0"/>
          </a:endParaRPr>
        </a:p>
        <a:p>
          <a:pPr marL="0" lvl="0" indent="0" algn="ctr" defTabSz="800100">
            <a:lnSpc>
              <a:spcPct val="120000"/>
            </a:lnSpc>
            <a:spcBef>
              <a:spcPct val="0"/>
            </a:spcBef>
            <a:spcAft>
              <a:spcPct val="35000"/>
            </a:spcAft>
            <a:buNone/>
          </a:pPr>
          <a:r>
            <a:rPr lang="en-US" sz="1400" b="0" i="0" kern="1200">
              <a:solidFill>
                <a:prstClr val="white"/>
              </a:solidFill>
              <a:latin typeface="Arial" panose="020B0604020202020204" pitchFamily="34" charset="0"/>
              <a:ea typeface="+mn-ea"/>
              <a:cs typeface="Arial" panose="020B0604020202020204" pitchFamily="34" charset="0"/>
            </a:rPr>
            <a:t>Meeting content will change throughout the project. </a:t>
          </a:r>
          <a:r>
            <a:rPr lang="en-US" sz="1400" b="1" i="0" kern="1200">
              <a:solidFill>
                <a:prstClr val="white"/>
              </a:solidFill>
              <a:latin typeface="Arial" panose="020B0604020202020204" pitchFamily="34" charset="0"/>
              <a:ea typeface="+mn-ea"/>
              <a:cs typeface="Arial" panose="020B0604020202020204" pitchFamily="34" charset="0"/>
            </a:rPr>
            <a:t>Visit the website often</a:t>
          </a:r>
          <a:r>
            <a:rPr lang="en-US" sz="1400" b="0" i="0" kern="1200">
              <a:solidFill>
                <a:prstClr val="white"/>
              </a:solidFill>
              <a:latin typeface="Arial" panose="020B0604020202020204" pitchFamily="34" charset="0"/>
              <a:ea typeface="+mn-ea"/>
              <a:cs typeface="Arial" panose="020B0604020202020204" pitchFamily="34" charset="0"/>
            </a:rPr>
            <a:t> for the latest RNJ information.</a:t>
          </a:r>
        </a:p>
        <a:p>
          <a:pPr marL="0" lvl="0" indent="0" algn="ctr" defTabSz="800100">
            <a:lnSpc>
              <a:spcPct val="120000"/>
            </a:lnSpc>
            <a:spcBef>
              <a:spcPct val="0"/>
            </a:spcBef>
            <a:spcAft>
              <a:spcPct val="35000"/>
            </a:spcAft>
            <a:buNone/>
          </a:pPr>
          <a:r>
            <a:rPr lang="en-US" sz="1400" b="0" i="0" kern="1200">
              <a:solidFill>
                <a:prstClr val="white"/>
              </a:solidFill>
              <a:latin typeface="Arial" panose="020B0604020202020204" pitchFamily="34" charset="0"/>
              <a:ea typeface="+mn-ea"/>
              <a:cs typeface="Arial" panose="020B0604020202020204" pitchFamily="34" charset="0"/>
            </a:rPr>
            <a:t>Sign up using the QR code below to get project updates via email</a:t>
          </a:r>
        </a:p>
      </dsp:txBody>
      <dsp:txXfrm>
        <a:off x="0" y="746041"/>
        <a:ext cx="2628252" cy="3144085"/>
      </dsp:txXfrm>
    </dsp:sp>
    <dsp:sp modelId="{72BADD94-0B58-49F4-A261-99A30F49CB9D}">
      <dsp:nvSpPr>
        <dsp:cNvPr id="0" name=""/>
        <dsp:cNvSpPr/>
      </dsp:nvSpPr>
      <dsp:spPr>
        <a:xfrm>
          <a:off x="2890852"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a:latin typeface="Arial" panose="020B0604020202020204" pitchFamily="34" charset="0"/>
              <a:cs typeface="Arial" panose="020B0604020202020204" pitchFamily="34" charset="0"/>
            </a:rPr>
            <a:t>FUTURE SURVEYS</a:t>
          </a:r>
        </a:p>
        <a:p>
          <a:pPr marL="0" lvl="0" indent="0" algn="ctr" defTabSz="800100">
            <a:lnSpc>
              <a:spcPct val="120000"/>
            </a:lnSpc>
            <a:spcBef>
              <a:spcPct val="0"/>
            </a:spcBef>
            <a:spcAft>
              <a:spcPct val="35000"/>
            </a:spcAft>
            <a:buNone/>
          </a:pPr>
          <a:r>
            <a:rPr lang="en-US" sz="1400" b="0" i="0" kern="1200">
              <a:solidFill>
                <a:prstClr val="white"/>
              </a:solidFill>
              <a:latin typeface="Arial" panose="020B0604020202020204" pitchFamily="34" charset="0"/>
              <a:ea typeface="+mn-ea"/>
              <a:cs typeface="Arial" panose="020B0604020202020204" pitchFamily="34" charset="0"/>
            </a:rPr>
            <a:t>Survey questions will be updated for each project wave. </a:t>
          </a:r>
          <a:r>
            <a:rPr lang="en-US" sz="1400" b="1" i="0" kern="1200">
              <a:solidFill>
                <a:prstClr val="white"/>
              </a:solidFill>
              <a:latin typeface="Arial" panose="020B0604020202020204" pitchFamily="34" charset="0"/>
              <a:ea typeface="+mn-ea"/>
              <a:cs typeface="Arial" panose="020B0604020202020204" pitchFamily="34" charset="0"/>
            </a:rPr>
            <a:t>Visit the website to see our latest surveys. </a:t>
          </a:r>
          <a:r>
            <a:rPr lang="en-US" sz="1400" b="0" i="0" kern="1200">
              <a:solidFill>
                <a:prstClr val="white"/>
              </a:solidFill>
              <a:latin typeface="Arial" panose="020B0604020202020204" pitchFamily="34" charset="0"/>
              <a:ea typeface="+mn-ea"/>
              <a:cs typeface="Arial" panose="020B0604020202020204" pitchFamily="34" charset="0"/>
            </a:rPr>
            <a:t>Your valuable input will help achieve the goal of minimizing flooding in our community</a:t>
          </a:r>
          <a:r>
            <a:rPr lang="en-US" sz="1400" b="0" i="0" kern="1200"/>
            <a:t>.</a:t>
          </a:r>
          <a:endParaRPr lang="en-US" sz="1400" b="0" i="0" kern="1200">
            <a:latin typeface="Arial" panose="020B0604020202020204" pitchFamily="34" charset="0"/>
            <a:cs typeface="Arial" panose="020B0604020202020204" pitchFamily="34" charset="0"/>
          </a:endParaRPr>
        </a:p>
      </dsp:txBody>
      <dsp:txXfrm>
        <a:off x="2890852" y="746041"/>
        <a:ext cx="2593038" cy="3144085"/>
      </dsp:txXfrm>
    </dsp:sp>
    <dsp:sp modelId="{30D68788-410B-4D16-B854-0E7A29060953}">
      <dsp:nvSpPr>
        <dsp:cNvPr id="0" name=""/>
        <dsp:cNvSpPr/>
      </dsp:nvSpPr>
      <dsp:spPr>
        <a:xfrm>
          <a:off x="5743195"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kern="1200">
              <a:latin typeface="Arial" panose="020B0604020202020204" pitchFamily="34" charset="0"/>
              <a:cs typeface="Arial" panose="020B0604020202020204" pitchFamily="34" charset="0"/>
            </a:rPr>
            <a:t>CONDUCT YOUR OWN MEETING</a:t>
          </a:r>
        </a:p>
        <a:p>
          <a:pPr marL="0" lvl="0" indent="0" algn="ctr" defTabSz="800100">
            <a:lnSpc>
              <a:spcPct val="90000"/>
            </a:lnSpc>
            <a:spcBef>
              <a:spcPct val="0"/>
            </a:spcBef>
            <a:spcAft>
              <a:spcPct val="35000"/>
            </a:spcAft>
            <a:buNone/>
          </a:pPr>
          <a:r>
            <a:rPr lang="en-US" sz="1400" b="0" i="0" kern="1200">
              <a:latin typeface="Arial" panose="020B0604020202020204" pitchFamily="34" charset="0"/>
              <a:cs typeface="Arial" panose="020B0604020202020204" pitchFamily="34" charset="0"/>
            </a:rPr>
            <a:t>Have a dinner at your home, meet with friends at a park, or hold a Zoom call. Use this deck, available on our website, or don’t! Talk about Resilient NJ and share the feedback from your meeting to the project team at this QR code.</a:t>
          </a:r>
        </a:p>
      </dsp:txBody>
      <dsp:txXfrm>
        <a:off x="5743195" y="746041"/>
        <a:ext cx="2593038" cy="3144085"/>
      </dsp:txXfrm>
    </dsp:sp>
    <dsp:sp modelId="{6815CFFA-5D0A-4AB0-B1F2-5A02068D12B1}">
      <dsp:nvSpPr>
        <dsp:cNvPr id="0" name=""/>
        <dsp:cNvSpPr/>
      </dsp:nvSpPr>
      <dsp:spPr>
        <a:xfrm>
          <a:off x="8595538" y="746041"/>
          <a:ext cx="2593038" cy="3144085"/>
        </a:xfrm>
        <a:prstGeom prst="rect">
          <a:avLst/>
        </a:prstGeom>
        <a:solidFill>
          <a:srgbClr val="133F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457200" rIns="182880" bIns="68580" numCol="1" spcCol="1270" anchor="t" anchorCtr="0">
          <a:noAutofit/>
        </a:bodyPr>
        <a:lstStyle/>
        <a:p>
          <a:pPr marL="0" lvl="0" indent="0" algn="ctr" defTabSz="800100">
            <a:lnSpc>
              <a:spcPct val="90000"/>
            </a:lnSpc>
            <a:spcBef>
              <a:spcPct val="0"/>
            </a:spcBef>
            <a:spcAft>
              <a:spcPct val="35000"/>
            </a:spcAft>
            <a:buNone/>
          </a:pPr>
          <a:r>
            <a:rPr lang="en-US" sz="1800" b="1" i="0" u="none" kern="1200">
              <a:latin typeface="Arial" panose="020B0604020202020204" pitchFamily="34" charset="0"/>
              <a:cs typeface="Arial" panose="020B0604020202020204" pitchFamily="34" charset="0"/>
            </a:rPr>
            <a:t>INTERVIEW YOUR FAMILY, FRIENDS, AND COWORKERS</a:t>
          </a:r>
        </a:p>
        <a:p>
          <a:pPr marL="0" lvl="0" indent="0" algn="ctr" defTabSz="800100">
            <a:lnSpc>
              <a:spcPct val="120000"/>
            </a:lnSpc>
            <a:spcBef>
              <a:spcPct val="0"/>
            </a:spcBef>
            <a:spcAft>
              <a:spcPct val="35000"/>
            </a:spcAft>
            <a:buNone/>
          </a:pPr>
          <a:r>
            <a:rPr lang="en-US" sz="1400" b="0" i="0" kern="1200">
              <a:latin typeface="Arial" panose="020B0604020202020204" pitchFamily="34" charset="0"/>
              <a:cs typeface="Arial" panose="020B0604020202020204" pitchFamily="34" charset="0"/>
            </a:rPr>
            <a:t>Share the results with the project team using the QR code below.</a:t>
          </a:r>
        </a:p>
      </dsp:txBody>
      <dsp:txXfrm>
        <a:off x="8595538" y="746041"/>
        <a:ext cx="2593038" cy="31440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DCCC18-B713-4095-9211-0650142F4B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6FDDE5-662D-4130-B83E-AB44212363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9A62D-44D3-4DF0-84B5-B2FC0DA2BED0}" type="datetimeFigureOut">
              <a:rPr lang="en-US" smtClean="0"/>
              <a:t>7/2/2021</a:t>
            </a:fld>
            <a:endParaRPr lang="en-US"/>
          </a:p>
        </p:txBody>
      </p:sp>
      <p:sp>
        <p:nvSpPr>
          <p:cNvPr id="4" name="Footer Placeholder 3">
            <a:extLst>
              <a:ext uri="{FF2B5EF4-FFF2-40B4-BE49-F238E27FC236}">
                <a16:creationId xmlns:a16="http://schemas.microsoft.com/office/drawing/2014/main" id="{60F998C0-B24C-4DFA-B26D-2F976E247F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6B4B98-2CDB-49DD-904C-7421E397F4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B2B84B-57BE-4EA7-9D30-5A1619A3CAA0}" type="slidenum">
              <a:rPr lang="en-US" smtClean="0"/>
              <a:t>‹#›</a:t>
            </a:fld>
            <a:endParaRPr lang="en-US"/>
          </a:p>
        </p:txBody>
      </p:sp>
    </p:spTree>
    <p:extLst>
      <p:ext uri="{BB962C8B-B14F-4D97-AF65-F5344CB8AC3E}">
        <p14:creationId xmlns:p14="http://schemas.microsoft.com/office/powerpoint/2010/main" val="1332643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D708E-4761-4178-AE0F-A27BF71753A0}" type="datetimeFigureOut">
              <a:rPr lang="en-US" smtClean="0"/>
              <a:t>7/2/2021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10373-9626-40D9-B8B8-34805A55C99A}" type="slidenum">
              <a:rPr lang="en-US" smtClean="0"/>
              <a:t>‹#›</a:t>
            </a:fld>
            <a:endParaRPr lang="en-US"/>
          </a:p>
        </p:txBody>
      </p:sp>
    </p:spTree>
    <p:extLst>
      <p:ext uri="{BB962C8B-B14F-4D97-AF65-F5344CB8AC3E}">
        <p14:creationId xmlns:p14="http://schemas.microsoft.com/office/powerpoint/2010/main" val="243930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a:cs typeface="Arial"/>
              </a:rPr>
              <a:t>The goal of today’s meeting is to share information about the Resilient Northeastern NJ project, its goals, and schedule, and to have discussions about our vision and priorities for our communities. We’ll give a brief introduction to the types of flooding that this project aims to address and we’ll provide details on how you can stay involved in the project and provide your input. Today we’re hoping to hear from you about the things you want to see in your community. The project will work to shape your vision through the solutions it proposes to reduce flooding. Feedback from today’s meeting will be sent straight to the project team and will be worked into the project’s findings. </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3</a:t>
            </a:fld>
            <a:endParaRPr lang="en-US"/>
          </a:p>
        </p:txBody>
      </p:sp>
    </p:spTree>
    <p:extLst>
      <p:ext uri="{BB962C8B-B14F-4D97-AF65-F5344CB8AC3E}">
        <p14:creationId xmlns:p14="http://schemas.microsoft.com/office/powerpoint/2010/main" val="4089134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12</a:t>
            </a:fld>
            <a:endParaRPr lang="en-US"/>
          </a:p>
        </p:txBody>
      </p:sp>
    </p:spTree>
    <p:extLst>
      <p:ext uri="{BB962C8B-B14F-4D97-AF65-F5344CB8AC3E}">
        <p14:creationId xmlns:p14="http://schemas.microsoft.com/office/powerpoint/2010/main" val="216938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13</a:t>
            </a:fld>
            <a:endParaRPr lang="en-US"/>
          </a:p>
        </p:txBody>
      </p:sp>
    </p:spTree>
    <p:extLst>
      <p:ext uri="{BB962C8B-B14F-4D97-AF65-F5344CB8AC3E}">
        <p14:creationId xmlns:p14="http://schemas.microsoft.com/office/powerpoint/2010/main" val="369534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we will talk about ways to get involved in the project and share your feedback. These engagement opportunities will be available throughout the project, but the content and questions will change as the project progresses.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Irys</a:t>
            </a:r>
            <a:r>
              <a:rPr lang="en-US"/>
              <a:t> app: available in App Store and Google Play Store. Through the app, you can share location-based feedback on things you love, want to see change, or locations of flooding; receive project updates; and respond to surveys.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Survey: Use the QR code shared. Questions are about things you love about your community, things you want to see change, and how you are impacted by flooding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Artwork: we can share the materials. Create a drawing, sketch, or photo and share through social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Hotline: Similar questions to the survey</a:t>
            </a:r>
          </a:p>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14</a:t>
            </a:fld>
            <a:endParaRPr lang="en-US"/>
          </a:p>
        </p:txBody>
      </p:sp>
    </p:spTree>
    <p:extLst>
      <p:ext uri="{BB962C8B-B14F-4D97-AF65-F5344CB8AC3E}">
        <p14:creationId xmlns:p14="http://schemas.microsoft.com/office/powerpoint/2010/main" val="29356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some other ways that you will have opportunities to get involved as the project progresses.</a:t>
            </a:r>
          </a:p>
        </p:txBody>
      </p:sp>
      <p:sp>
        <p:nvSpPr>
          <p:cNvPr id="4" name="Slide Number Placeholder 3"/>
          <p:cNvSpPr>
            <a:spLocks noGrp="1"/>
          </p:cNvSpPr>
          <p:nvPr>
            <p:ph type="sldNum" sz="quarter" idx="5"/>
          </p:nvPr>
        </p:nvSpPr>
        <p:spPr/>
        <p:txBody>
          <a:bodyPr/>
          <a:lstStyle/>
          <a:p>
            <a:fld id="{29710373-9626-40D9-B8B8-34805A55C99A}" type="slidenum">
              <a:rPr lang="en-US" smtClean="0"/>
              <a:t>15</a:t>
            </a:fld>
            <a:endParaRPr lang="en-US"/>
          </a:p>
        </p:txBody>
      </p:sp>
    </p:spTree>
    <p:extLst>
      <p:ext uri="{BB962C8B-B14F-4D97-AF65-F5344CB8AC3E}">
        <p14:creationId xmlns:p14="http://schemas.microsoft.com/office/powerpoint/2010/main" val="3984062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a:p>
            <a:endParaRPr lang="en-US"/>
          </a:p>
        </p:txBody>
      </p:sp>
      <p:sp>
        <p:nvSpPr>
          <p:cNvPr id="4" name="Slide Number Placeholder 3"/>
          <p:cNvSpPr>
            <a:spLocks noGrp="1"/>
          </p:cNvSpPr>
          <p:nvPr>
            <p:ph type="sldNum" sz="quarter" idx="5"/>
          </p:nvPr>
        </p:nvSpPr>
        <p:spPr/>
        <p:txBody>
          <a:bodyPr/>
          <a:lstStyle/>
          <a:p>
            <a:fld id="{29710373-9626-40D9-B8B8-34805A55C99A}" type="slidenum">
              <a:rPr lang="en-US" smtClean="0"/>
              <a:t>16</a:t>
            </a:fld>
            <a:endParaRPr lang="en-US"/>
          </a:p>
        </p:txBody>
      </p:sp>
    </p:spTree>
    <p:extLst>
      <p:ext uri="{BB962C8B-B14F-4D97-AF65-F5344CB8AC3E}">
        <p14:creationId xmlns:p14="http://schemas.microsoft.com/office/powerpoint/2010/main" val="367157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 </a:t>
            </a:r>
          </a:p>
          <a:p>
            <a:pPr marL="171450" indent="-171450">
              <a:buFont typeface="Arial" panose="020B0604020202020204" pitchFamily="34" charset="0"/>
              <a:buChar char="•"/>
            </a:pPr>
            <a:r>
              <a:rPr lang="en-US" dirty="0"/>
              <a:t>This project in Jersey City, Newark, Hoboken, and Bayonne is one of four regions in which this program is being administered. </a:t>
            </a:r>
          </a:p>
          <a:p>
            <a:pPr marL="171450" indent="-171450">
              <a:buFont typeface="Arial" panose="020B0604020202020204" pitchFamily="34" charset="0"/>
              <a:buChar char="•"/>
            </a:pPr>
            <a:r>
              <a:rPr lang="en-US" dirty="0"/>
              <a:t>The project is a partnership between the cities, Hudson County, and two community based organizations. This regional collaboration sets the project apart from many other past or ongoing initiatives related to flooding in this area.</a:t>
            </a:r>
          </a:p>
          <a:p>
            <a:pPr marL="171450" indent="-171450">
              <a:buFont typeface="Arial" panose="020B0604020202020204" pitchFamily="34" charset="0"/>
              <a:buChar char="•"/>
            </a:pPr>
            <a:r>
              <a:rPr lang="en-US" dirty="0"/>
              <a:t>The outcome of the project will be a regional action plan that identifies steps to address current and future flood risks</a:t>
            </a:r>
          </a:p>
          <a:p>
            <a:pPr marL="171450" indent="-171450">
              <a:buFont typeface="Arial" panose="020B0604020202020204" pitchFamily="34" charset="0"/>
              <a:buChar char="•"/>
            </a:pPr>
            <a:endParaRPr lang="en-US" dirty="0"/>
          </a:p>
          <a:p>
            <a:r>
              <a:rPr lang="en-US" dirty="0"/>
              <a:t>Other info:</a:t>
            </a:r>
          </a:p>
          <a:p>
            <a:pPr marL="171450" indent="-171450">
              <a:buFont typeface="Arial" panose="020B0604020202020204" pitchFamily="34" charset="0"/>
              <a:buChar char="•"/>
            </a:pPr>
            <a:r>
              <a:rPr lang="en-US" dirty="0"/>
              <a:t>The three other regions are Raritan River and Bay Communities, Long Beach Island, and Atlantic County Coastal Region.</a:t>
            </a:r>
          </a:p>
          <a:p>
            <a:pPr algn="l"/>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4</a:t>
            </a:fld>
            <a:endParaRPr lang="en-US"/>
          </a:p>
        </p:txBody>
      </p:sp>
    </p:spTree>
    <p:extLst>
      <p:ext uri="{BB962C8B-B14F-4D97-AF65-F5344CB8AC3E}">
        <p14:creationId xmlns:p14="http://schemas.microsoft.com/office/powerpoint/2010/main" val="195528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definition of resilience being used for the project. </a:t>
            </a:r>
          </a:p>
        </p:txBody>
      </p:sp>
      <p:sp>
        <p:nvSpPr>
          <p:cNvPr id="4" name="Slide Number Placeholder 3"/>
          <p:cNvSpPr>
            <a:spLocks noGrp="1"/>
          </p:cNvSpPr>
          <p:nvPr>
            <p:ph type="sldNum" sz="quarter" idx="5"/>
          </p:nvPr>
        </p:nvSpPr>
        <p:spPr/>
        <p:txBody>
          <a:bodyPr/>
          <a:lstStyle/>
          <a:p>
            <a:fld id="{29710373-9626-40D9-B8B8-34805A55C99A}" type="slidenum">
              <a:rPr lang="en-US" smtClean="0"/>
              <a:t>5</a:t>
            </a:fld>
            <a:endParaRPr lang="en-US"/>
          </a:p>
        </p:txBody>
      </p:sp>
    </p:spTree>
    <p:extLst>
      <p:ext uri="{BB962C8B-B14F-4D97-AF65-F5344CB8AC3E}">
        <p14:creationId xmlns:p14="http://schemas.microsoft.com/office/powerpoint/2010/main" val="6087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goals of the project are to:</a:t>
            </a:r>
          </a:p>
          <a:p>
            <a:pPr marL="171450" indent="-171450">
              <a:buFont typeface="Arial" panose="020B0604020202020204" pitchFamily="34" charset="0"/>
              <a:buChar char="•"/>
            </a:pPr>
            <a:r>
              <a:rPr lang="en-US"/>
              <a:t>Build off ongoing resilience planning – a lot of related work has already been done in the region. The project aims to build off of and advance the other work to avoid duplicating efforts.</a:t>
            </a:r>
          </a:p>
          <a:p>
            <a:pPr marL="171450" indent="-171450">
              <a:buFont typeface="Arial" panose="020B0604020202020204" pitchFamily="34" charset="0"/>
              <a:buChar char="•"/>
            </a:pPr>
            <a:r>
              <a:rPr lang="en-US"/>
              <a:t>Ensure representation and participation – the goal is for the project to reach everyone who could be impacted by current and future flooding, and build the plan based on your input. </a:t>
            </a:r>
          </a:p>
          <a:p>
            <a:pPr marL="171450" indent="-171450">
              <a:buFont typeface="Arial" panose="020B0604020202020204" pitchFamily="34" charset="0"/>
              <a:buChar char="•"/>
            </a:pPr>
            <a:r>
              <a:rPr lang="en-US"/>
              <a:t>Develop solutions – the plan is addressing long-term flood risks, but will include actions that can be done to address flooding that we already see today</a:t>
            </a:r>
          </a:p>
          <a:p>
            <a:pPr marL="171450" indent="-171450">
              <a:buFont typeface="Arial" panose="020B0604020202020204" pitchFamily="34" charset="0"/>
              <a:buChar char="•"/>
            </a:pPr>
            <a:r>
              <a:rPr lang="en-US"/>
              <a:t>Enhance resources – the primary goal of the plan is to address flooding, but solutions that do this will also have other benefits to the region’s habitats, recreation, and economy</a:t>
            </a:r>
          </a:p>
          <a:p>
            <a:pPr marL="171450" indent="-171450">
              <a:buFont typeface="Arial" panose="020B0604020202020204" pitchFamily="34" charset="0"/>
              <a:buChar char="•"/>
            </a:pPr>
            <a:r>
              <a:rPr lang="en-US"/>
              <a:t>Ensure collaboration – a lot of different stakeholders are affected by flooding in our region, and the goal is to foster collaboration between these groups that lasts beyond the scope of this plan</a:t>
            </a:r>
          </a:p>
        </p:txBody>
      </p:sp>
      <p:sp>
        <p:nvSpPr>
          <p:cNvPr id="4" name="Slide Number Placeholder 3"/>
          <p:cNvSpPr>
            <a:spLocks noGrp="1"/>
          </p:cNvSpPr>
          <p:nvPr>
            <p:ph type="sldNum" sz="quarter" idx="5"/>
          </p:nvPr>
        </p:nvSpPr>
        <p:spPr/>
        <p:txBody>
          <a:bodyPr/>
          <a:lstStyle/>
          <a:p>
            <a:fld id="{29710373-9626-40D9-B8B8-34805A55C99A}" type="slidenum">
              <a:rPr lang="en-US" smtClean="0"/>
              <a:t>6</a:t>
            </a:fld>
            <a:endParaRPr lang="en-US"/>
          </a:p>
        </p:txBody>
      </p:sp>
    </p:spTree>
    <p:extLst>
      <p:ext uri="{BB962C8B-B14F-4D97-AF65-F5344CB8AC3E}">
        <p14:creationId xmlns:p14="http://schemas.microsoft.com/office/powerpoint/2010/main" val="111975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Public launch was in March of 2021. The final action plan is expected in May of 2022. The project is being managed in waves, and each wave will have a different set of questions for your feedback. This wave is focused on broad questions to set vision and priorities across the region. The project will also include a technical risk assessment of flood impacts. The risk assessment and feedback will inform development of multiple scenarios that include different sets of actions to address the flood risks. Based on your feedback, a preferred scenario will be selected for the final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10373-9626-40D9-B8B8-34805A55C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5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flood data that will be used is different from FEMA flood maps and likely other maps you’ve seen before. Not only will the project be looking at storm related flooding, but it will also look at potential tidal flooding with sea level rise. </a:t>
            </a:r>
            <a:r>
              <a:rPr lang="en-US" dirty="0"/>
              <a:t>Tidal flooding refers to sunny day flooding that might happen without a storm.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storm related flooding will include heavy precipitation and urban flooding, which are not often seen on FEMA flood maps, in addition to costal flooding from storms. The flood models for this project are still in development, but will be available soon, and the hope is that they will help fill in gaps often left by other federal modeling efforts, which tend to focus on coastal and riverine flooding, and less cover flooding from heavy precipitation.  </a:t>
            </a:r>
            <a:r>
              <a:rPr lang="en-US" dirty="0"/>
              <a:t>The project is looking at sea level rise and changes in rainfall now and through 2070.</a:t>
            </a:r>
          </a:p>
          <a:p>
            <a:endParaRPr lang="en-US" dirty="0"/>
          </a:p>
        </p:txBody>
      </p:sp>
      <p:sp>
        <p:nvSpPr>
          <p:cNvPr id="4" name="Slide Number Placeholder 3"/>
          <p:cNvSpPr>
            <a:spLocks noGrp="1"/>
          </p:cNvSpPr>
          <p:nvPr>
            <p:ph type="sldNum" sz="quarter" idx="5"/>
          </p:nvPr>
        </p:nvSpPr>
        <p:spPr/>
        <p:txBody>
          <a:bodyPr/>
          <a:lstStyle/>
          <a:p>
            <a:fld id="{29710373-9626-40D9-B8B8-34805A55C99A}" type="slidenum">
              <a:rPr lang="en-US" smtClean="0"/>
              <a:t>8</a:t>
            </a:fld>
            <a:endParaRPr lang="en-US"/>
          </a:p>
        </p:txBody>
      </p:sp>
    </p:spTree>
    <p:extLst>
      <p:ext uri="{BB962C8B-B14F-4D97-AF65-F5344CB8AC3E}">
        <p14:creationId xmlns:p14="http://schemas.microsoft.com/office/powerpoint/2010/main" val="9656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9</a:t>
            </a:fld>
            <a:endParaRPr lang="en-US"/>
          </a:p>
        </p:txBody>
      </p:sp>
    </p:spTree>
    <p:extLst>
      <p:ext uri="{BB962C8B-B14F-4D97-AF65-F5344CB8AC3E}">
        <p14:creationId xmlns:p14="http://schemas.microsoft.com/office/powerpoint/2010/main" val="3361543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10</a:t>
            </a:fld>
            <a:endParaRPr lang="en-US"/>
          </a:p>
        </p:txBody>
      </p:sp>
    </p:spTree>
    <p:extLst>
      <p:ext uri="{BB962C8B-B14F-4D97-AF65-F5344CB8AC3E}">
        <p14:creationId xmlns:p14="http://schemas.microsoft.com/office/powerpoint/2010/main" val="2609600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organizer: Please take notes on responses to these questions during the meeting in this form: https://forms.office.com/Pages/ResponsePage.aspx?id=fQWQf6A-_kawfOBWhicIGydkR2m1Br5OhSCcWjY8Kp5UNFI2Szc3QlE2RFlZTEZCNFZZWDZTWUVPRyQlQCN0PWcu. NOTE: the form has a 4,000 character limit for long answers. If you need more space, feel free to submit a second form with continuation of responses.</a:t>
            </a:r>
          </a:p>
        </p:txBody>
      </p:sp>
      <p:sp>
        <p:nvSpPr>
          <p:cNvPr id="4" name="Slide Number Placeholder 3"/>
          <p:cNvSpPr>
            <a:spLocks noGrp="1"/>
          </p:cNvSpPr>
          <p:nvPr>
            <p:ph type="sldNum" sz="quarter" idx="5"/>
          </p:nvPr>
        </p:nvSpPr>
        <p:spPr/>
        <p:txBody>
          <a:bodyPr/>
          <a:lstStyle/>
          <a:p>
            <a:fld id="{29710373-9626-40D9-B8B8-34805A55C99A}" type="slidenum">
              <a:rPr lang="en-US" smtClean="0"/>
              <a:t>11</a:t>
            </a:fld>
            <a:endParaRPr lang="en-US"/>
          </a:p>
        </p:txBody>
      </p:sp>
    </p:spTree>
    <p:extLst>
      <p:ext uri="{BB962C8B-B14F-4D97-AF65-F5344CB8AC3E}">
        <p14:creationId xmlns:p14="http://schemas.microsoft.com/office/powerpoint/2010/main" val="43615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jpeg"/><Relationship Id="rId17" Type="http://schemas.openxmlformats.org/officeDocument/2006/relationships/image" Target="../media/image16.png"/><Relationship Id="rId2" Type="http://schemas.openxmlformats.org/officeDocument/2006/relationships/image" Target="../media/image17.jpe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12.jpeg"/><Relationship Id="rId5" Type="http://schemas.openxmlformats.org/officeDocument/2006/relationships/image" Target="../media/image20.png"/><Relationship Id="rId15" Type="http://schemas.openxmlformats.org/officeDocument/2006/relationships/image" Target="../media/image14.jpe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 DIVIDER - J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21F340-F09A-4159-AFA8-DF919304B7C0}"/>
              </a:ext>
            </a:extLst>
          </p:cNvPr>
          <p:cNvSpPr/>
          <p:nvPr userDrawn="1"/>
        </p:nvSpPr>
        <p:spPr>
          <a:xfrm>
            <a:off x="0" y="0"/>
            <a:ext cx="12192000" cy="6858000"/>
          </a:xfrm>
          <a:prstGeom prst="rect">
            <a:avLst/>
          </a:prstGeom>
          <a:solidFill>
            <a:srgbClr val="133F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888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04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sp>
        <p:nvSpPr>
          <p:cNvPr id="2" name="Rectangle 1">
            <a:extLst>
              <a:ext uri="{FF2B5EF4-FFF2-40B4-BE49-F238E27FC236}">
                <a16:creationId xmlns:a16="http://schemas.microsoft.com/office/drawing/2014/main" id="{1628D4AE-0369-4A4C-B6B0-C388DB1EE523}"/>
              </a:ext>
            </a:extLst>
          </p:cNvPr>
          <p:cNvSpPr/>
          <p:nvPr userDrawn="1"/>
        </p:nvSpPr>
        <p:spPr>
          <a:xfrm>
            <a:off x="0" y="1518249"/>
            <a:ext cx="12192000" cy="533975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2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31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106931"/>
            <a:ext cx="10752000" cy="373760"/>
          </a:xfrm>
          <a:prstGeom prst="rect">
            <a:avLst/>
          </a:prstGeom>
        </p:spPr>
        <p:txBody>
          <a:bodyPr vert="horz" lIns="0" tIns="0" rIns="0" bIns="0" rtlCol="0" anchor="t">
            <a:normAutofit/>
          </a:bodyPr>
          <a:lstStyle>
            <a:lvl1pPr>
              <a:defRPr baseline="0">
                <a:latin typeface="Arial Narrow" panose="020B0606020202030204" pitchFamily="34" charset="0"/>
              </a:defRPr>
            </a:lvl1pPr>
          </a:lstStyle>
          <a:p>
            <a:r>
              <a:rPr lang="en-US"/>
              <a:t>Add title</a:t>
            </a:r>
          </a:p>
        </p:txBody>
      </p:sp>
      <p:sp>
        <p:nvSpPr>
          <p:cNvPr id="3" name="Content Placeholder 2"/>
          <p:cNvSpPr>
            <a:spLocks noGrp="1"/>
          </p:cNvSpPr>
          <p:nvPr>
            <p:ph sz="quarter" idx="12"/>
          </p:nvPr>
        </p:nvSpPr>
        <p:spPr>
          <a:xfrm>
            <a:off x="741681" y="1770081"/>
            <a:ext cx="10832254" cy="392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B0057C1-F11C-474E-920B-4158DE5B7871}"/>
              </a:ext>
            </a:extLst>
          </p:cNvPr>
          <p:cNvSpPr>
            <a:spLocks noGrp="1"/>
          </p:cNvSpPr>
          <p:nvPr>
            <p:ph type="sldNum" sz="quarter" idx="15"/>
          </p:nvPr>
        </p:nvSpPr>
        <p:spPr>
          <a:xfrm>
            <a:off x="11334761" y="6603150"/>
            <a:ext cx="539749" cy="252000"/>
          </a:xfrm>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6868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78436" y="934066"/>
            <a:ext cx="10793601" cy="8750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en-US" sz="4000" b="1" kern="1200" dirty="0">
                <a:solidFill>
                  <a:srgbClr val="3B7EB3"/>
                </a:solidFill>
                <a:latin typeface="Californian FB" panose="0207040306080B030204" pitchFamily="18" charset="0"/>
                <a:ea typeface="+mj-ea"/>
                <a:cs typeface="+mj-cs"/>
              </a:defRPr>
            </a:lvl1pPr>
          </a:lstStyle>
          <a:p>
            <a:r>
              <a:rPr lang="en-US"/>
              <a:t>Add title</a:t>
            </a:r>
          </a:p>
        </p:txBody>
      </p:sp>
      <p:sp>
        <p:nvSpPr>
          <p:cNvPr id="9" name="Content Placeholder 8"/>
          <p:cNvSpPr>
            <a:spLocks noGrp="1"/>
          </p:cNvSpPr>
          <p:nvPr>
            <p:ph sz="quarter" idx="16"/>
          </p:nvPr>
        </p:nvSpPr>
        <p:spPr>
          <a:xfrm>
            <a:off x="678436" y="1946787"/>
            <a:ext cx="10792848" cy="4019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17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720725" y="1638300"/>
            <a:ext cx="10750550" cy="402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6" name="Kicker"/>
          <p:cNvSpPr>
            <a:spLocks noGrp="1"/>
          </p:cNvSpPr>
          <p:nvPr>
            <p:ph type="body" sz="quarter" idx="12" hasCustomPrompt="1"/>
          </p:nvPr>
        </p:nvSpPr>
        <p:spPr>
          <a:xfrm>
            <a:off x="720000" y="5727559"/>
            <a:ext cx="10752000" cy="578426"/>
          </a:xfrm>
          <a:prstGeom prst="roundRect">
            <a:avLst>
              <a:gd name="adj" fmla="val 50000"/>
            </a:avLst>
          </a:prstGeom>
          <a:solidFill>
            <a:srgbClr val="58585B"/>
          </a:solidFill>
          <a:ln w="3175">
            <a:noFill/>
          </a:ln>
        </p:spPr>
        <p:txBody>
          <a:bodyPr tIns="108000" bIns="108000" anchor="ctr"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Tree>
    <p:extLst>
      <p:ext uri="{BB962C8B-B14F-4D97-AF65-F5344CB8AC3E}">
        <p14:creationId xmlns:p14="http://schemas.microsoft.com/office/powerpoint/2010/main" val="337726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ontent, Large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3360000" cy="952182"/>
          </a:xfrm>
        </p:spPr>
        <p:txBody>
          <a:bodyPr lIns="0" tIns="0" anchor="t" anchorCtr="0">
            <a:noAutofit/>
          </a:bodyPr>
          <a:lstStyle>
            <a:lvl1pPr>
              <a:defRPr baseline="0"/>
            </a:lvl1pPr>
          </a:lstStyle>
          <a:p>
            <a:r>
              <a:rPr lang="en-US"/>
              <a:t>Add title</a:t>
            </a:r>
          </a:p>
        </p:txBody>
      </p:sp>
      <p:sp>
        <p:nvSpPr>
          <p:cNvPr id="6" name="Kicker"/>
          <p:cNvSpPr>
            <a:spLocks noGrp="1"/>
          </p:cNvSpPr>
          <p:nvPr>
            <p:ph type="body" sz="quarter" idx="19"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3" name="Content Left"/>
          <p:cNvSpPr>
            <a:spLocks noGrp="1"/>
          </p:cNvSpPr>
          <p:nvPr>
            <p:ph idx="1" hasCustomPrompt="1"/>
          </p:nvPr>
        </p:nvSpPr>
        <p:spPr>
          <a:xfrm>
            <a:off x="721361" y="2091884"/>
            <a:ext cx="3360000" cy="3554536"/>
          </a:xfrm>
          <a:prstGeom prst="rect">
            <a:avLst/>
          </a:prstGeom>
        </p:spPr>
        <p:txBody>
          <a:bodyPr lIns="0" tIns="0" b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add text, tables, charts, smart art, pictures or media</a:t>
            </a:r>
          </a:p>
        </p:txBody>
      </p:sp>
      <p:sp>
        <p:nvSpPr>
          <p:cNvPr id="9" name="Content Right"/>
          <p:cNvSpPr>
            <a:spLocks noGrp="1"/>
          </p:cNvSpPr>
          <p:nvPr>
            <p:ph sz="quarter" idx="18" hasCustomPrompt="1"/>
          </p:nvPr>
        </p:nvSpPr>
        <p:spPr>
          <a:xfrm>
            <a:off x="4416000" y="1008000"/>
            <a:ext cx="7056000" cy="4638420"/>
          </a:xfrm>
          <a:noFill/>
        </p:spPr>
        <p:txBody>
          <a:bodyPr>
            <a:noAutofit/>
          </a:bodyPr>
          <a:lstStyle>
            <a:lvl1pPr>
              <a:defRPr>
                <a:solidFill>
                  <a:schemeClr val="tx1"/>
                </a:solidFill>
              </a:defRPr>
            </a:lvl1pPr>
          </a:lstStyle>
          <a:p>
            <a:pPr lvl="0"/>
            <a:r>
              <a:rPr lang="en-GB"/>
              <a:t>Click to add text, tables, charts, smart art, picture or media</a:t>
            </a:r>
          </a:p>
        </p:txBody>
      </p:sp>
    </p:spTree>
    <p:extLst>
      <p:ext uri="{BB962C8B-B14F-4D97-AF65-F5344CB8AC3E}">
        <p14:creationId xmlns:p14="http://schemas.microsoft.com/office/powerpoint/2010/main" val="4045947149"/>
      </p:ext>
    </p:extLst>
  </p:cSld>
  <p:clrMapOvr>
    <a:masterClrMapping/>
  </p:clrMapOvr>
  <p:extLst>
    <p:ext uri="{DCECCB84-F9BA-43D5-87BE-67443E8EF086}">
      <p15:sldGuideLst xmlns:p15="http://schemas.microsoft.com/office/powerpoint/2012/main">
        <p15:guide id="1" orient="horz" pos="356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2 Content w Titles">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noAutofit/>
          </a:bodyPr>
          <a:lstStyle>
            <a:lvl1pPr>
              <a:defRPr baseline="0"/>
            </a:lvl1pPr>
          </a:lstStyle>
          <a:p>
            <a:r>
              <a:rPr lang="en-US"/>
              <a:t>Add title</a:t>
            </a:r>
            <a:endParaRPr lang="en-GB"/>
          </a:p>
        </p:txBody>
      </p:sp>
      <p:sp>
        <p:nvSpPr>
          <p:cNvPr id="3"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no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15" name="Content Left"/>
          <p:cNvSpPr>
            <a:spLocks noGrp="1"/>
          </p:cNvSpPr>
          <p:nvPr>
            <p:ph sz="quarter" idx="16" hasCustomPrompt="1"/>
          </p:nvPr>
        </p:nvSpPr>
        <p:spPr>
          <a:xfrm>
            <a:off x="720784" y="2162175"/>
            <a:ext cx="5208000" cy="3498850"/>
          </a:xfrm>
        </p:spPr>
        <p:txBody>
          <a:bodyPr>
            <a:noAutofit/>
          </a:bodyPr>
          <a:lstStyle>
            <a:lvl2pPr>
              <a:defRPr baseline="0">
                <a:solidFill>
                  <a:schemeClr val="tx1"/>
                </a:solidFill>
              </a:defRPr>
            </a:lvl2pPr>
          </a:lstStyle>
          <a:p>
            <a:pPr lvl="1"/>
            <a:r>
              <a:rPr lang="en-GB"/>
              <a:t>Click to add text, tables, charts, smart art, pictures or media</a:t>
            </a:r>
          </a:p>
        </p:txBody>
      </p:sp>
      <p:sp>
        <p:nvSpPr>
          <p:cNvPr id="17" name="Org Heading Left"/>
          <p:cNvSpPr>
            <a:spLocks noGrp="1"/>
          </p:cNvSpPr>
          <p:nvPr>
            <p:ph type="body" sz="quarter" idx="17" hasCustomPrompt="1"/>
          </p:nvPr>
        </p:nvSpPr>
        <p:spPr>
          <a:xfrm>
            <a:off x="720784" y="1755097"/>
            <a:ext cx="5208000" cy="405490"/>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US"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
        <p:nvSpPr>
          <p:cNvPr id="27" name="Content Right"/>
          <p:cNvSpPr>
            <a:spLocks noGrp="1"/>
          </p:cNvSpPr>
          <p:nvPr>
            <p:ph sz="quarter" idx="18" hasCustomPrompt="1"/>
          </p:nvPr>
        </p:nvSpPr>
        <p:spPr>
          <a:xfrm>
            <a:off x="6264000" y="2162175"/>
            <a:ext cx="5208000" cy="3498850"/>
          </a:xfrm>
        </p:spPr>
        <p:txBody>
          <a:bodyPr>
            <a:noAutofit/>
          </a:bodyPr>
          <a:lstStyle>
            <a:lvl2pPr>
              <a:defRPr>
                <a:solidFill>
                  <a:schemeClr val="tx1"/>
                </a:solidFill>
              </a:defRPr>
            </a:lvl2pPr>
          </a:lstStyle>
          <a:p>
            <a:pPr lvl="1"/>
            <a:r>
              <a:rPr lang="en-GB"/>
              <a:t>Click to add text, tables, charts, smart art, pictures or media</a:t>
            </a:r>
          </a:p>
        </p:txBody>
      </p:sp>
      <p:sp>
        <p:nvSpPr>
          <p:cNvPr id="29" name="Org Heading Right"/>
          <p:cNvSpPr>
            <a:spLocks noGrp="1"/>
          </p:cNvSpPr>
          <p:nvPr>
            <p:ph type="body" sz="quarter" idx="19" hasCustomPrompt="1"/>
          </p:nvPr>
        </p:nvSpPr>
        <p:spPr>
          <a:xfrm>
            <a:off x="6265000" y="1754433"/>
            <a:ext cx="5207000" cy="406155"/>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GB"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Tree>
    <p:extLst>
      <p:ext uri="{BB962C8B-B14F-4D97-AF65-F5344CB8AC3E}">
        <p14:creationId xmlns:p14="http://schemas.microsoft.com/office/powerpoint/2010/main" val="3287061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04 - PRESENTA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4B104E-3B49-4568-9E44-E179A431E644}"/>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9692" b="17703"/>
          <a:stretch/>
        </p:blipFill>
        <p:spPr>
          <a:xfrm>
            <a:off x="0" y="3429000"/>
            <a:ext cx="12192000" cy="3429000"/>
          </a:xfrm>
          <a:prstGeom prst="rect">
            <a:avLst/>
          </a:prstGeom>
        </p:spPr>
      </p:pic>
      <p:sp>
        <p:nvSpPr>
          <p:cNvPr id="2" name="Rectangle 1">
            <a:extLst>
              <a:ext uri="{FF2B5EF4-FFF2-40B4-BE49-F238E27FC236}">
                <a16:creationId xmlns:a16="http://schemas.microsoft.com/office/drawing/2014/main" id="{1628D4AE-0369-4A4C-B6B0-C388DB1EE523}"/>
              </a:ext>
            </a:extLst>
          </p:cNvPr>
          <p:cNvSpPr/>
          <p:nvPr userDrawn="1"/>
        </p:nvSpPr>
        <p:spPr>
          <a:xfrm>
            <a:off x="0" y="3098042"/>
            <a:ext cx="12192000" cy="375995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16705A-6614-4ECA-815F-FF7AC33507DD}"/>
              </a:ext>
            </a:extLst>
          </p:cNvPr>
          <p:cNvSpPr/>
          <p:nvPr userDrawn="1"/>
        </p:nvSpPr>
        <p:spPr>
          <a:xfrm rot="5400000">
            <a:off x="5053261" y="-1624261"/>
            <a:ext cx="2085478" cy="12192000"/>
          </a:xfrm>
          <a:prstGeom prst="rect">
            <a:avLst/>
          </a:prstGeom>
          <a:gradFill flip="none" rotWithShape="1">
            <a:gsLst>
              <a:gs pos="100000">
                <a:schemeClr val="bg1"/>
              </a:gs>
              <a:gs pos="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BBA6F28-74C0-43CE-B17D-AF05F87B297F}"/>
              </a:ext>
            </a:extLst>
          </p:cNvPr>
          <p:cNvSpPr>
            <a:spLocks noGrp="1"/>
          </p:cNvSpPr>
          <p:nvPr>
            <p:ph type="title" hasCustomPrompt="1"/>
          </p:nvPr>
        </p:nvSpPr>
        <p:spPr>
          <a:xfrm>
            <a:off x="577188"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EE9757B8-4FBE-4B7C-A085-2B77E9404837}"/>
              </a:ext>
            </a:extLst>
          </p:cNvPr>
          <p:cNvSpPr>
            <a:spLocks noGrp="1"/>
          </p:cNvSpPr>
          <p:nvPr>
            <p:ph type="subTitle" idx="1" hasCustomPrompt="1"/>
          </p:nvPr>
        </p:nvSpPr>
        <p:spPr>
          <a:xfrm>
            <a:off x="577188"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154798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A6E891-B862-447D-B104-A6F26797D489}"/>
              </a:ext>
            </a:extLst>
          </p:cNvPr>
          <p:cNvGrpSpPr/>
          <p:nvPr userDrawn="1"/>
        </p:nvGrpSpPr>
        <p:grpSpPr>
          <a:xfrm>
            <a:off x="10825903" y="5868466"/>
            <a:ext cx="1209577" cy="909341"/>
            <a:chOff x="5835833" y="2078966"/>
            <a:chExt cx="1663184" cy="1250355"/>
          </a:xfrm>
        </p:grpSpPr>
        <p:pic>
          <p:nvPicPr>
            <p:cNvPr id="10" name="Picture 9">
              <a:extLst>
                <a:ext uri="{FF2B5EF4-FFF2-40B4-BE49-F238E27FC236}">
                  <a16:creationId xmlns:a16="http://schemas.microsoft.com/office/drawing/2014/main" id="{13B5021F-81BE-47A2-AAB6-49B5D4D1FB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1" name="TextBox 10">
              <a:extLst>
                <a:ext uri="{FF2B5EF4-FFF2-40B4-BE49-F238E27FC236}">
                  <a16:creationId xmlns:a16="http://schemas.microsoft.com/office/drawing/2014/main" id="{F030A4C3-590B-4EE9-8902-43F878783401}"/>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368248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3B7F3-8FEE-4EE5-9D65-BFE093F8FD80}"/>
              </a:ext>
            </a:extLst>
          </p:cNvPr>
          <p:cNvSpPr>
            <a:spLocks noGrp="1"/>
          </p:cNvSpPr>
          <p:nvPr>
            <p:ph sz="quarter" idx="16" hasCustomPrompt="1"/>
          </p:nvPr>
        </p:nvSpPr>
        <p:spPr>
          <a:xfrm>
            <a:off x="495300" y="1539875"/>
            <a:ext cx="11201399" cy="4022725"/>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10" name="Title">
            <a:extLst>
              <a:ext uri="{FF2B5EF4-FFF2-40B4-BE49-F238E27FC236}">
                <a16:creationId xmlns:a16="http://schemas.microsoft.com/office/drawing/2014/main" id="{EDFF44A8-F945-4FEC-94B3-DC082F2235EC}"/>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15" name="Subtitle">
            <a:extLst>
              <a:ext uri="{FF2B5EF4-FFF2-40B4-BE49-F238E27FC236}">
                <a16:creationId xmlns:a16="http://schemas.microsoft.com/office/drawing/2014/main" id="{3D055EF6-C01C-4609-A6E3-6013FC72504F}"/>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grpSp>
        <p:nvGrpSpPr>
          <p:cNvPr id="8" name="Group 7">
            <a:extLst>
              <a:ext uri="{FF2B5EF4-FFF2-40B4-BE49-F238E27FC236}">
                <a16:creationId xmlns:a16="http://schemas.microsoft.com/office/drawing/2014/main" id="{0C6A3900-A445-4917-AA9A-948BD70253C7}"/>
              </a:ext>
            </a:extLst>
          </p:cNvPr>
          <p:cNvGrpSpPr/>
          <p:nvPr userDrawn="1"/>
        </p:nvGrpSpPr>
        <p:grpSpPr>
          <a:xfrm>
            <a:off x="10825903" y="5868466"/>
            <a:ext cx="1209577" cy="909341"/>
            <a:chOff x="5835833" y="2078966"/>
            <a:chExt cx="1663184" cy="1250355"/>
          </a:xfrm>
        </p:grpSpPr>
        <p:pic>
          <p:nvPicPr>
            <p:cNvPr id="14" name="Picture 13">
              <a:extLst>
                <a:ext uri="{FF2B5EF4-FFF2-40B4-BE49-F238E27FC236}">
                  <a16:creationId xmlns:a16="http://schemas.microsoft.com/office/drawing/2014/main" id="{D1534499-B21C-4E12-952F-FCC8955C0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6" name="TextBox 15">
              <a:extLst>
                <a:ext uri="{FF2B5EF4-FFF2-40B4-BE49-F238E27FC236}">
                  <a16:creationId xmlns:a16="http://schemas.microsoft.com/office/drawing/2014/main" id="{A1512964-819C-486B-8B19-3C06660EF5A9}"/>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2062598823"/>
      </p:ext>
    </p:extLst>
  </p:cSld>
  <p:clrMapOvr>
    <a:masterClrMapping/>
  </p:clrMapOvr>
  <p:extLst>
    <p:ext uri="{DCECCB84-F9BA-43D5-87BE-67443E8EF086}">
      <p15:sldGuideLst xmlns:p15="http://schemas.microsoft.com/office/powerpoint/2012/main">
        <p15:guide id="1" pos="312" userDrawn="1">
          <p15:clr>
            <a:srgbClr val="FBAE40"/>
          </p15:clr>
        </p15:guide>
        <p15:guide id="2" pos="7368" userDrawn="1">
          <p15:clr>
            <a:srgbClr val="FBAE40"/>
          </p15:clr>
        </p15:guide>
        <p15:guide id="3" orient="horz" pos="960" userDrawn="1">
          <p15:clr>
            <a:srgbClr val="FBAE40"/>
          </p15:clr>
        </p15:guide>
        <p15:guide id="4" orient="horz" pos="3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4226942" y="1524000"/>
            <a:ext cx="7469757" cy="4057291"/>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3550489" cy="4057291"/>
          </a:xfrm>
        </p:spPr>
        <p:txBody>
          <a:bodyPr/>
          <a:lstStyle>
            <a:lvl1pPr>
              <a:defRPr sz="1600">
                <a:latin typeface="Arial" panose="020B0604020202020204" pitchFamily="34" charset="0"/>
                <a:cs typeface="Arial" panose="020B0604020202020204" pitchFamily="34" charset="0"/>
              </a:defRPr>
            </a:lvl1pPr>
          </a:lstStyle>
          <a:p>
            <a:pPr lvl="0"/>
            <a:r>
              <a:rPr lang="en-US"/>
              <a:t>Text</a:t>
            </a:r>
          </a:p>
        </p:txBody>
      </p:sp>
      <p:grpSp>
        <p:nvGrpSpPr>
          <p:cNvPr id="12" name="Group 11">
            <a:extLst>
              <a:ext uri="{FF2B5EF4-FFF2-40B4-BE49-F238E27FC236}">
                <a16:creationId xmlns:a16="http://schemas.microsoft.com/office/drawing/2014/main" id="{655F8238-8BE8-46EB-8FB2-080358DD21E5}"/>
              </a:ext>
            </a:extLst>
          </p:cNvPr>
          <p:cNvGrpSpPr/>
          <p:nvPr userDrawn="1"/>
        </p:nvGrpSpPr>
        <p:grpSpPr>
          <a:xfrm>
            <a:off x="10825903" y="5868466"/>
            <a:ext cx="1209577" cy="909341"/>
            <a:chOff x="5835833" y="2078966"/>
            <a:chExt cx="1663184" cy="1250355"/>
          </a:xfrm>
        </p:grpSpPr>
        <p:pic>
          <p:nvPicPr>
            <p:cNvPr id="13" name="Picture 12">
              <a:extLst>
                <a:ext uri="{FF2B5EF4-FFF2-40B4-BE49-F238E27FC236}">
                  <a16:creationId xmlns:a16="http://schemas.microsoft.com/office/drawing/2014/main" id="{0261F0B8-D07F-46F5-8464-EF145061A1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4" name="TextBox 13">
              <a:extLst>
                <a:ext uri="{FF2B5EF4-FFF2-40B4-BE49-F238E27FC236}">
                  <a16:creationId xmlns:a16="http://schemas.microsoft.com/office/drawing/2014/main" id="{F8DEDBF4-2FDB-4A22-8AD6-FBF694212BF9}"/>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4164874608"/>
      </p:ext>
    </p:extLst>
  </p:cSld>
  <p:clrMapOvr>
    <a:masterClrMapping/>
  </p:clrMapOvr>
  <p:extLst>
    <p:ext uri="{DCECCB84-F9BA-43D5-87BE-67443E8EF086}">
      <p15:sldGuideLst xmlns:p15="http://schemas.microsoft.com/office/powerpoint/2012/main">
        <p15:guide id="1" pos="7368" userDrawn="1">
          <p15:clr>
            <a:srgbClr val="FBAE40"/>
          </p15:clr>
        </p15:guide>
        <p15:guide id="2" pos="2664" userDrawn="1">
          <p15:clr>
            <a:srgbClr val="FBAE40"/>
          </p15:clr>
        </p15:guide>
        <p15:guide id="3" orient="horz" pos="960" userDrawn="1">
          <p15:clr>
            <a:srgbClr val="FBAE40"/>
          </p15:clr>
        </p15:guide>
        <p15:guide id="4" orient="horz" pos="3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02 - IMAG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FB12061E-43EB-4DB8-BC42-CE8E24C05E45}"/>
              </a:ext>
            </a:extLst>
          </p:cNvPr>
          <p:cNvSpPr>
            <a:spLocks noGrp="1"/>
          </p:cNvSpPr>
          <p:nvPr>
            <p:ph sz="quarter" idx="16" hasCustomPrompt="1"/>
          </p:nvPr>
        </p:nvSpPr>
        <p:spPr>
          <a:xfrm>
            <a:off x="6228272" y="1524000"/>
            <a:ext cx="5468427" cy="4057291"/>
          </a:xfrm>
          <a:noFill/>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7" name="Title">
            <a:extLst>
              <a:ext uri="{FF2B5EF4-FFF2-40B4-BE49-F238E27FC236}">
                <a16:creationId xmlns:a16="http://schemas.microsoft.com/office/drawing/2014/main" id="{777F0D7F-068E-4EE4-B475-57029470DEB4}"/>
              </a:ext>
            </a:extLst>
          </p:cNvPr>
          <p:cNvSpPr>
            <a:spLocks noGrp="1"/>
          </p:cNvSpPr>
          <p:nvPr>
            <p:ph type="title" hasCustomPrompt="1"/>
          </p:nvPr>
        </p:nvSpPr>
        <p:spPr>
          <a:xfrm>
            <a:off x="495300" y="543580"/>
            <a:ext cx="10752000" cy="448458"/>
          </a:xfrm>
          <a:prstGeom prst="rect">
            <a:avLst/>
          </a:prstGeom>
        </p:spPr>
        <p:txBody>
          <a:bodyPr vert="horz" lIns="0" tIns="0" rIns="0" bIns="0" rtlCol="0" anchor="t">
            <a:noAutofit/>
          </a:bodyPr>
          <a:lstStyle>
            <a:lvl1pPr>
              <a:defRPr sz="4000" b="1" baseline="0">
                <a:solidFill>
                  <a:srgbClr val="24658F"/>
                </a:solidFill>
                <a:latin typeface="Arial" panose="020B0604020202020204" pitchFamily="34" charset="0"/>
                <a:cs typeface="Arial" panose="020B0604020202020204" pitchFamily="34" charset="0"/>
              </a:defRPr>
            </a:lvl1pPr>
          </a:lstStyle>
          <a:p>
            <a:r>
              <a:rPr lang="en-US"/>
              <a:t>ADD TITLE</a:t>
            </a:r>
          </a:p>
        </p:txBody>
      </p:sp>
      <p:sp>
        <p:nvSpPr>
          <p:cNvPr id="8" name="Subtitle">
            <a:extLst>
              <a:ext uri="{FF2B5EF4-FFF2-40B4-BE49-F238E27FC236}">
                <a16:creationId xmlns:a16="http://schemas.microsoft.com/office/drawing/2014/main" id="{5E72FA6E-2486-4FBE-B2DD-F51657E8FEAB}"/>
              </a:ext>
            </a:extLst>
          </p:cNvPr>
          <p:cNvSpPr>
            <a:spLocks noGrp="1"/>
          </p:cNvSpPr>
          <p:nvPr>
            <p:ph type="subTitle" idx="1" hasCustomPrompt="1"/>
          </p:nvPr>
        </p:nvSpPr>
        <p:spPr>
          <a:xfrm>
            <a:off x="495300" y="1160181"/>
            <a:ext cx="9534313" cy="363819"/>
          </a:xfrm>
          <a:prstGeom prst="rect">
            <a:avLst/>
          </a:prstGeom>
        </p:spPr>
        <p:txBody>
          <a:bodyPr lIns="0" tIns="0" bIns="0" anchor="t">
            <a:noAutofit/>
          </a:bodyPr>
          <a:lstStyle>
            <a:lvl1pPr marL="0" indent="0" algn="l">
              <a:buNone/>
              <a:defRPr sz="18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9" name="Content Placeholder 8">
            <a:extLst>
              <a:ext uri="{FF2B5EF4-FFF2-40B4-BE49-F238E27FC236}">
                <a16:creationId xmlns:a16="http://schemas.microsoft.com/office/drawing/2014/main" id="{DEF54D9F-582E-49DA-8373-94810407C4B4}"/>
              </a:ext>
            </a:extLst>
          </p:cNvPr>
          <p:cNvSpPr>
            <a:spLocks noGrp="1"/>
          </p:cNvSpPr>
          <p:nvPr>
            <p:ph sz="quarter" idx="17" hasCustomPrompt="1"/>
          </p:nvPr>
        </p:nvSpPr>
        <p:spPr>
          <a:xfrm>
            <a:off x="495300" y="1532626"/>
            <a:ext cx="5468427" cy="4057291"/>
          </a:xfrm>
        </p:spPr>
        <p:txBody>
          <a:bodyPr/>
          <a:lstStyle>
            <a:lvl1pPr>
              <a:defRPr sz="1600">
                <a:latin typeface="Arial" panose="020B0604020202020204" pitchFamily="34" charset="0"/>
                <a:cs typeface="Arial" panose="020B0604020202020204" pitchFamily="34" charset="0"/>
              </a:defRPr>
            </a:lvl1pPr>
          </a:lstStyle>
          <a:p>
            <a:pPr lvl="0"/>
            <a:r>
              <a:rPr lang="en-US"/>
              <a:t>Graphic</a:t>
            </a:r>
          </a:p>
        </p:txBody>
      </p:sp>
      <p:sp>
        <p:nvSpPr>
          <p:cNvPr id="15" name="Kicker">
            <a:extLst>
              <a:ext uri="{FF2B5EF4-FFF2-40B4-BE49-F238E27FC236}">
                <a16:creationId xmlns:a16="http://schemas.microsoft.com/office/drawing/2014/main" id="{D2F6D99C-7B9D-4BC5-B003-A75B177B472A}"/>
              </a:ext>
            </a:extLst>
          </p:cNvPr>
          <p:cNvSpPr>
            <a:spLocks noGrp="1"/>
          </p:cNvSpPr>
          <p:nvPr>
            <p:ph type="body" sz="quarter" idx="20" hasCustomPrompt="1"/>
          </p:nvPr>
        </p:nvSpPr>
        <p:spPr>
          <a:xfrm>
            <a:off x="495300" y="5643561"/>
            <a:ext cx="5468427" cy="355012"/>
          </a:xfrm>
          <a:noFill/>
          <a:ln w="3175">
            <a:noFill/>
          </a:ln>
        </p:spPr>
        <p:txBody>
          <a:bodyPr vert="horz" lIns="0" tIns="108000" rIns="0" bIns="108000" rtlCol="0" anchor="b" anchorCtr="1">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1200" b="1" kern="1200" dirty="0">
                <a:solidFill>
                  <a:srgbClr val="24658F"/>
                </a:solidFill>
                <a:latin typeface="Arial" panose="020B0604020202020204" pitchFamily="34" charset="0"/>
                <a:ea typeface="+mn-ea"/>
                <a:cs typeface="Arial" panose="020B0604020202020204" pitchFamily="34" charset="0"/>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ADD IMAGE CAPTION</a:t>
            </a:r>
          </a:p>
        </p:txBody>
      </p:sp>
      <p:sp>
        <p:nvSpPr>
          <p:cNvPr id="16" name="Kicker">
            <a:extLst>
              <a:ext uri="{FF2B5EF4-FFF2-40B4-BE49-F238E27FC236}">
                <a16:creationId xmlns:a16="http://schemas.microsoft.com/office/drawing/2014/main" id="{652A253D-3D60-4678-B712-6A581E9F7FF6}"/>
              </a:ext>
            </a:extLst>
          </p:cNvPr>
          <p:cNvSpPr>
            <a:spLocks noGrp="1"/>
          </p:cNvSpPr>
          <p:nvPr>
            <p:ph type="body" sz="quarter" idx="21" hasCustomPrompt="1"/>
          </p:nvPr>
        </p:nvSpPr>
        <p:spPr>
          <a:xfrm>
            <a:off x="6228273" y="5633945"/>
            <a:ext cx="5468427" cy="355012"/>
          </a:xfrm>
          <a:noFill/>
          <a:ln w="3175">
            <a:noFill/>
          </a:ln>
        </p:spPr>
        <p:txBody>
          <a:bodyPr vert="horz" lIns="0" tIns="108000" rIns="0" bIns="108000" rtlCol="0" anchor="b" anchorCtr="1">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1200" b="1" kern="1200" dirty="0">
                <a:solidFill>
                  <a:srgbClr val="24658F"/>
                </a:solidFill>
                <a:latin typeface="Arial" panose="020B0604020202020204" pitchFamily="34" charset="0"/>
                <a:ea typeface="+mn-ea"/>
                <a:cs typeface="Arial" panose="020B0604020202020204" pitchFamily="34" charset="0"/>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ADD IMAGE CAPTION</a:t>
            </a:r>
          </a:p>
        </p:txBody>
      </p:sp>
      <p:grpSp>
        <p:nvGrpSpPr>
          <p:cNvPr id="12" name="Group 11">
            <a:extLst>
              <a:ext uri="{FF2B5EF4-FFF2-40B4-BE49-F238E27FC236}">
                <a16:creationId xmlns:a16="http://schemas.microsoft.com/office/drawing/2014/main" id="{CBE66527-7F3F-42E5-9F90-77BADEF124C3}"/>
              </a:ext>
            </a:extLst>
          </p:cNvPr>
          <p:cNvGrpSpPr/>
          <p:nvPr userDrawn="1"/>
        </p:nvGrpSpPr>
        <p:grpSpPr>
          <a:xfrm>
            <a:off x="10825903" y="5868466"/>
            <a:ext cx="1209577" cy="909341"/>
            <a:chOff x="5835833" y="2078966"/>
            <a:chExt cx="1663184" cy="1250355"/>
          </a:xfrm>
        </p:grpSpPr>
        <p:pic>
          <p:nvPicPr>
            <p:cNvPr id="13" name="Picture 12">
              <a:extLst>
                <a:ext uri="{FF2B5EF4-FFF2-40B4-BE49-F238E27FC236}">
                  <a16:creationId xmlns:a16="http://schemas.microsoft.com/office/drawing/2014/main" id="{98B8F307-6815-41ED-8C35-15ECEED225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35833" y="2078966"/>
              <a:ext cx="853230" cy="1104181"/>
            </a:xfrm>
            <a:prstGeom prst="rect">
              <a:avLst/>
            </a:prstGeom>
          </p:spPr>
        </p:pic>
        <p:sp>
          <p:nvSpPr>
            <p:cNvPr id="14" name="TextBox 13">
              <a:extLst>
                <a:ext uri="{FF2B5EF4-FFF2-40B4-BE49-F238E27FC236}">
                  <a16:creationId xmlns:a16="http://schemas.microsoft.com/office/drawing/2014/main" id="{E6B2F8C2-02F8-47F8-99FE-4CE996F05BD8}"/>
                </a:ext>
              </a:extLst>
            </p:cNvPr>
            <p:cNvSpPr txBox="1"/>
            <p:nvPr userDrawn="1"/>
          </p:nvSpPr>
          <p:spPr>
            <a:xfrm>
              <a:off x="6461186" y="2821485"/>
              <a:ext cx="1037831" cy="507836"/>
            </a:xfrm>
            <a:prstGeom prst="rect">
              <a:avLst/>
            </a:prstGeom>
            <a:noFill/>
          </p:spPr>
          <p:txBody>
            <a:bodyPr wrap="square" rtlCol="0">
              <a:spAutoFit/>
            </a:bodyPr>
            <a:lstStyle/>
            <a:p>
              <a:r>
                <a:rPr lang="en-US" sz="600">
                  <a:solidFill>
                    <a:srgbClr val="24658F"/>
                  </a:solidFill>
                  <a:latin typeface="Arial Narrow" panose="020B0606020202030204" pitchFamily="34" charset="0"/>
                </a:rPr>
                <a:t>RESILIENT NORTHEASTERN NEW JERSEY</a:t>
              </a:r>
            </a:p>
          </p:txBody>
        </p:sp>
      </p:grpSp>
    </p:spTree>
    <p:extLst>
      <p:ext uri="{BB962C8B-B14F-4D97-AF65-F5344CB8AC3E}">
        <p14:creationId xmlns:p14="http://schemas.microsoft.com/office/powerpoint/2010/main" val="2581725547"/>
      </p:ext>
    </p:extLst>
  </p:cSld>
  <p:clrMapOvr>
    <a:masterClrMapping/>
  </p:clrMapOvr>
  <p:extLst>
    <p:ext uri="{DCECCB84-F9BA-43D5-87BE-67443E8EF086}">
      <p15:sldGuideLst xmlns:p15="http://schemas.microsoft.com/office/powerpoint/2012/main">
        <p15:guide id="1" pos="7368" userDrawn="1">
          <p15:clr>
            <a:srgbClr val="FBAE40"/>
          </p15:clr>
        </p15:guide>
        <p15:guide id="2" pos="312" userDrawn="1">
          <p15:clr>
            <a:srgbClr val="FBAE40"/>
          </p15:clr>
        </p15:guide>
        <p15:guide id="3" orient="horz" pos="960" userDrawn="1">
          <p15:clr>
            <a:srgbClr val="FBAE40"/>
          </p15:clr>
        </p15:guide>
        <p15:guide id="4" orient="horz" pos="35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01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6159" y="2924354"/>
            <a:ext cx="10575840" cy="3209028"/>
          </a:xfrm>
          <a:prstGeom prst="rect">
            <a:avLst/>
          </a:prstGeom>
        </p:spPr>
      </p:pic>
      <p:sp>
        <p:nvSpPr>
          <p:cNvPr id="9" name="Rectangle 8">
            <a:extLst>
              <a:ext uri="{FF2B5EF4-FFF2-40B4-BE49-F238E27FC236}">
                <a16:creationId xmlns:a16="http://schemas.microsoft.com/office/drawing/2014/main" id="{E4659F6C-1924-46EA-87C0-0D03D55C53C3}"/>
              </a:ext>
            </a:extLst>
          </p:cNvPr>
          <p:cNvSpPr/>
          <p:nvPr userDrawn="1"/>
        </p:nvSpPr>
        <p:spPr>
          <a:xfrm>
            <a:off x="0" y="6133382"/>
            <a:ext cx="12192000" cy="724617"/>
          </a:xfrm>
          <a:prstGeom prst="rect">
            <a:avLst/>
          </a:prstGeom>
          <a:solidFill>
            <a:srgbClr val="13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B8AFBD6-6F20-49F9-A305-8F75D83436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823" y="392361"/>
            <a:ext cx="5411521" cy="648255"/>
          </a:xfrm>
          <a:prstGeom prst="rect">
            <a:avLst/>
          </a:prstGeom>
        </p:spPr>
      </p:pic>
      <p:pic>
        <p:nvPicPr>
          <p:cNvPr id="33" name="Picture 32" descr="A picture containing logo&#10;&#10;Description automatically generated">
            <a:extLst>
              <a:ext uri="{FF2B5EF4-FFF2-40B4-BE49-F238E27FC236}">
                <a16:creationId xmlns:a16="http://schemas.microsoft.com/office/drawing/2014/main" id="{A11DFC91-8B25-4063-8AD5-FF45EEB03DEB}"/>
              </a:ext>
            </a:extLst>
          </p:cNvPr>
          <p:cNvPicPr>
            <a:picLocks noChangeAspect="1"/>
          </p:cNvPicPr>
          <p:nvPr userDrawn="1"/>
        </p:nvPicPr>
        <p:blipFill>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6451127" y="6258557"/>
            <a:ext cx="1058016" cy="449275"/>
          </a:xfrm>
          <a:prstGeom prst="rect">
            <a:avLst/>
          </a:prstGeom>
        </p:spPr>
      </p:pic>
      <p:pic>
        <p:nvPicPr>
          <p:cNvPr id="37" name="Picture 36" descr="Logo&#10;&#10;Description automatically generated">
            <a:extLst>
              <a:ext uri="{FF2B5EF4-FFF2-40B4-BE49-F238E27FC236}">
                <a16:creationId xmlns:a16="http://schemas.microsoft.com/office/drawing/2014/main" id="{E36B7CE7-41C8-476C-A3E1-B10A1F2272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758" y="6206875"/>
            <a:ext cx="555334" cy="544228"/>
          </a:xfrm>
          <a:prstGeom prst="rect">
            <a:avLst/>
          </a:prstGeom>
        </p:spPr>
      </p:pic>
      <p:pic>
        <p:nvPicPr>
          <p:cNvPr id="39" name="Picture 38" descr="A picture containing photo, bicycle, large, people&#10;&#10;Description automatically generated">
            <a:extLst>
              <a:ext uri="{FF2B5EF4-FFF2-40B4-BE49-F238E27FC236}">
                <a16:creationId xmlns:a16="http://schemas.microsoft.com/office/drawing/2014/main" id="{F71C06DD-6E27-484E-A1D7-ECFE955D5E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088" y="6222425"/>
            <a:ext cx="520354" cy="513128"/>
          </a:xfrm>
          <a:prstGeom prst="rect">
            <a:avLst/>
          </a:prstGeom>
        </p:spPr>
      </p:pic>
      <p:pic>
        <p:nvPicPr>
          <p:cNvPr id="41" name="Picture 40" descr="Logo&#10;&#10;Description automatically generated">
            <a:extLst>
              <a:ext uri="{FF2B5EF4-FFF2-40B4-BE49-F238E27FC236}">
                <a16:creationId xmlns:a16="http://schemas.microsoft.com/office/drawing/2014/main" id="{90763F8A-CF35-403A-867B-26A8292586F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86777" y="6201322"/>
            <a:ext cx="555335" cy="555335"/>
          </a:xfrm>
          <a:prstGeom prst="rect">
            <a:avLst/>
          </a:prstGeom>
        </p:spPr>
      </p:pic>
      <p:pic>
        <p:nvPicPr>
          <p:cNvPr id="43" name="Picture 42" descr="Logo&#10;&#10;Description automatically generated">
            <a:extLst>
              <a:ext uri="{FF2B5EF4-FFF2-40B4-BE49-F238E27FC236}">
                <a16:creationId xmlns:a16="http://schemas.microsoft.com/office/drawing/2014/main" id="{98E79C48-882D-429F-9378-7C9CCFCF819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8374" y="6203304"/>
            <a:ext cx="551371" cy="551371"/>
          </a:xfrm>
          <a:prstGeom prst="rect">
            <a:avLst/>
          </a:prstGeom>
        </p:spPr>
      </p:pic>
      <p:pic>
        <p:nvPicPr>
          <p:cNvPr id="45" name="Picture 44" descr="Logo&#10;&#10;Description automatically generated">
            <a:extLst>
              <a:ext uri="{FF2B5EF4-FFF2-40B4-BE49-F238E27FC236}">
                <a16:creationId xmlns:a16="http://schemas.microsoft.com/office/drawing/2014/main" id="{C770EE38-082B-4F1D-8579-1CFE627351B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823" y="6198002"/>
            <a:ext cx="551371" cy="561975"/>
          </a:xfrm>
          <a:prstGeom prst="rect">
            <a:avLst/>
          </a:prstGeom>
        </p:spPr>
      </p:pic>
      <p:pic>
        <p:nvPicPr>
          <p:cNvPr id="47" name="Picture 46" descr="Icon&#10;&#10;Description automatically generated">
            <a:extLst>
              <a:ext uri="{FF2B5EF4-FFF2-40B4-BE49-F238E27FC236}">
                <a16:creationId xmlns:a16="http://schemas.microsoft.com/office/drawing/2014/main" id="{46F3B672-9EBF-4A99-9400-D66F0A300EF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108444" y="6314537"/>
            <a:ext cx="1022585" cy="359904"/>
          </a:xfrm>
          <a:prstGeom prst="rect">
            <a:avLst/>
          </a:prstGeom>
        </p:spPr>
      </p:pic>
    </p:spTree>
    <p:extLst>
      <p:ext uri="{BB962C8B-B14F-4D97-AF65-F5344CB8AC3E}">
        <p14:creationId xmlns:p14="http://schemas.microsoft.com/office/powerpoint/2010/main" val="203741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02 -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16160" y="3648972"/>
            <a:ext cx="10575840" cy="3209028"/>
          </a:xfrm>
          <a:prstGeom prst="rect">
            <a:avLst/>
          </a:prstGeom>
        </p:spPr>
      </p:pic>
      <p:pic>
        <p:nvPicPr>
          <p:cNvPr id="72" name="Picture 71" descr="Logo&#10;&#10;Description automatically generated">
            <a:extLst>
              <a:ext uri="{FF2B5EF4-FFF2-40B4-BE49-F238E27FC236}">
                <a16:creationId xmlns:a16="http://schemas.microsoft.com/office/drawing/2014/main" id="{CB590987-8A03-4F21-AFFE-FF9D86B66A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74" name="Picture 73" descr="A picture containing wheel, drawing&#10;&#10;Description automatically generated">
            <a:extLst>
              <a:ext uri="{FF2B5EF4-FFF2-40B4-BE49-F238E27FC236}">
                <a16:creationId xmlns:a16="http://schemas.microsoft.com/office/drawing/2014/main" id="{83B957D5-8AA4-4283-8F88-7E3E8D44D9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76" name="Picture 75" descr="A picture containing logo&#10;&#10;Description automatically generated">
            <a:extLst>
              <a:ext uri="{FF2B5EF4-FFF2-40B4-BE49-F238E27FC236}">
                <a16:creationId xmlns:a16="http://schemas.microsoft.com/office/drawing/2014/main" id="{CA460F0B-DA85-425F-9C86-67A7A81D61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78" name="Picture 77" descr="Logo&#10;&#10;Description automatically generated">
            <a:extLst>
              <a:ext uri="{FF2B5EF4-FFF2-40B4-BE49-F238E27FC236}">
                <a16:creationId xmlns:a16="http://schemas.microsoft.com/office/drawing/2014/main" id="{E2657A83-2DC5-45CC-9680-F00C7D70E9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80" name="Picture 79">
            <a:extLst>
              <a:ext uri="{FF2B5EF4-FFF2-40B4-BE49-F238E27FC236}">
                <a16:creationId xmlns:a16="http://schemas.microsoft.com/office/drawing/2014/main" id="{52C525C4-E7D0-4EB0-9566-A944F0B58ED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82" name="Picture 81" descr="A close up of a sign&#10;&#10;Description automatically generated">
            <a:extLst>
              <a:ext uri="{FF2B5EF4-FFF2-40B4-BE49-F238E27FC236}">
                <a16:creationId xmlns:a16="http://schemas.microsoft.com/office/drawing/2014/main" id="{1ED9E72C-ACEC-4CE5-A1FD-B49DF804F46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34428F89-2FA6-40A8-9C33-B2EEFFE9791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86" name="Picture 85" descr="A picture containing drawing, plate&#10;&#10;Description automatically generated">
            <a:extLst>
              <a:ext uri="{FF2B5EF4-FFF2-40B4-BE49-F238E27FC236}">
                <a16:creationId xmlns:a16="http://schemas.microsoft.com/office/drawing/2014/main" id="{F0581DA9-EC85-4809-BD1A-A5FECBBCA7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303064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03-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pic>
        <p:nvPicPr>
          <p:cNvPr id="78" name="Picture 77" descr="Logo&#10;&#10;Description automatically generated">
            <a:extLst>
              <a:ext uri="{FF2B5EF4-FFF2-40B4-BE49-F238E27FC236}">
                <a16:creationId xmlns:a16="http://schemas.microsoft.com/office/drawing/2014/main" id="{6B1F8419-6A28-4D44-8E23-D1681D8E5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80" name="Picture 79" descr="A picture containing wheel, drawing&#10;&#10;Description automatically generated">
            <a:extLst>
              <a:ext uri="{FF2B5EF4-FFF2-40B4-BE49-F238E27FC236}">
                <a16:creationId xmlns:a16="http://schemas.microsoft.com/office/drawing/2014/main" id="{85459116-3A4B-4283-A189-6012520773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82" name="Picture 81" descr="A picture containing logo&#10;&#10;Description automatically generated">
            <a:extLst>
              <a:ext uri="{FF2B5EF4-FFF2-40B4-BE49-F238E27FC236}">
                <a16:creationId xmlns:a16="http://schemas.microsoft.com/office/drawing/2014/main" id="{763F9C93-0AE2-4A28-9BEE-213E7C91AC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84" name="Picture 83" descr="Logo&#10;&#10;Description automatically generated">
            <a:extLst>
              <a:ext uri="{FF2B5EF4-FFF2-40B4-BE49-F238E27FC236}">
                <a16:creationId xmlns:a16="http://schemas.microsoft.com/office/drawing/2014/main" id="{03E65FD5-36FA-4DCE-B65E-E75954CEF0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86" name="Picture 85">
            <a:extLst>
              <a:ext uri="{FF2B5EF4-FFF2-40B4-BE49-F238E27FC236}">
                <a16:creationId xmlns:a16="http://schemas.microsoft.com/office/drawing/2014/main" id="{EE853383-7F47-4776-8C52-71638A82CFB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88" name="Picture 87" descr="A close up of a sign&#10;&#10;Description automatically generated">
            <a:extLst>
              <a:ext uri="{FF2B5EF4-FFF2-40B4-BE49-F238E27FC236}">
                <a16:creationId xmlns:a16="http://schemas.microsoft.com/office/drawing/2014/main" id="{76E3CE64-2C96-4295-8618-55B128264B8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90" name="Picture 89" descr="A picture containing shape&#10;&#10;Description automatically generated">
            <a:extLst>
              <a:ext uri="{FF2B5EF4-FFF2-40B4-BE49-F238E27FC236}">
                <a16:creationId xmlns:a16="http://schemas.microsoft.com/office/drawing/2014/main" id="{C2764517-E809-49AA-B84D-91B2633D4F4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92" name="Picture 91" descr="A picture containing drawing, plate&#10;&#10;Description automatically generated">
            <a:extLst>
              <a:ext uri="{FF2B5EF4-FFF2-40B4-BE49-F238E27FC236}">
                <a16:creationId xmlns:a16="http://schemas.microsoft.com/office/drawing/2014/main" id="{FA0761AC-68B6-48D7-B792-482AEF3F93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281953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03- PRESENTA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631105-8216-4051-8650-85D0B04A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411"/>
          <a:stretch/>
        </p:blipFill>
        <p:spPr>
          <a:xfrm>
            <a:off x="1" y="2447949"/>
            <a:ext cx="12191999" cy="4410051"/>
          </a:xfrm>
          <a:prstGeom prst="rect">
            <a:avLst/>
          </a:prstGeom>
        </p:spPr>
      </p:pic>
      <p:pic>
        <p:nvPicPr>
          <p:cNvPr id="2" name="Picture 1" descr="Logo&#10;&#10;Description automatically generated">
            <a:extLst>
              <a:ext uri="{FF2B5EF4-FFF2-40B4-BE49-F238E27FC236}">
                <a16:creationId xmlns:a16="http://schemas.microsoft.com/office/drawing/2014/main" id="{2D7B9A93-66C0-4CE3-B3BE-C3EB9D0887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4440" y="6317889"/>
            <a:ext cx="1855944" cy="470122"/>
          </a:xfrm>
          <a:prstGeom prst="rect">
            <a:avLst/>
          </a:prstGeom>
        </p:spPr>
      </p:pic>
      <p:pic>
        <p:nvPicPr>
          <p:cNvPr id="3" name="Picture 2" descr="Logo&#10;&#10;Description automatically generated">
            <a:extLst>
              <a:ext uri="{FF2B5EF4-FFF2-40B4-BE49-F238E27FC236}">
                <a16:creationId xmlns:a16="http://schemas.microsoft.com/office/drawing/2014/main" id="{353A6DC2-0435-4974-9B9D-E5C722E32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2794" y="6317890"/>
            <a:ext cx="1012266" cy="470121"/>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60376D5B-F7C7-4DA0-AF65-4BCF9947E61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7470" y="6477625"/>
            <a:ext cx="690702" cy="150651"/>
          </a:xfrm>
          <a:prstGeom prst="rect">
            <a:avLst/>
          </a:prstGeom>
        </p:spPr>
      </p:pic>
      <p:pic>
        <p:nvPicPr>
          <p:cNvPr id="5" name="Picture 4" descr="Logo&#10;&#10;Description automatically generated">
            <a:extLst>
              <a:ext uri="{FF2B5EF4-FFF2-40B4-BE49-F238E27FC236}">
                <a16:creationId xmlns:a16="http://schemas.microsoft.com/office/drawing/2014/main" id="{596DB442-6EDC-42B4-AB9A-8A35E699B8B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930582" y="6358003"/>
            <a:ext cx="839522" cy="38989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B9CA683-6578-4413-9754-5107879ED5F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2514" y="6317889"/>
            <a:ext cx="1012268" cy="470122"/>
          </a:xfrm>
          <a:prstGeom prst="rect">
            <a:avLst/>
          </a:prstGeom>
        </p:spPr>
      </p:pic>
      <p:pic>
        <p:nvPicPr>
          <p:cNvPr id="8" name="Picture 7" descr="Logo&#10;&#10;Description automatically generated">
            <a:extLst>
              <a:ext uri="{FF2B5EF4-FFF2-40B4-BE49-F238E27FC236}">
                <a16:creationId xmlns:a16="http://schemas.microsoft.com/office/drawing/2014/main" id="{157D1120-7072-40D6-AEEC-AA735A7C85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47192" y="6247900"/>
            <a:ext cx="1313669" cy="610100"/>
          </a:xfrm>
          <a:prstGeom prst="rect">
            <a:avLst/>
          </a:prstGeom>
        </p:spPr>
      </p:pic>
      <p:pic>
        <p:nvPicPr>
          <p:cNvPr id="9" name="Picture 8" descr="Text, logo&#10;&#10;Description automatically generated">
            <a:extLst>
              <a:ext uri="{FF2B5EF4-FFF2-40B4-BE49-F238E27FC236}">
                <a16:creationId xmlns:a16="http://schemas.microsoft.com/office/drawing/2014/main" id="{64019827-E681-4BD1-9044-9C7B471EE21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93272" y="6384745"/>
            <a:ext cx="724358" cy="336410"/>
          </a:xfrm>
          <a:prstGeom prst="rect">
            <a:avLst/>
          </a:prstGeom>
        </p:spPr>
      </p:pic>
      <p:pic>
        <p:nvPicPr>
          <p:cNvPr id="10" name="Picture 9" descr="Logo&#10;&#10;Description automatically generated">
            <a:extLst>
              <a:ext uri="{FF2B5EF4-FFF2-40B4-BE49-F238E27FC236}">
                <a16:creationId xmlns:a16="http://schemas.microsoft.com/office/drawing/2014/main" id="{6DA55DC6-D844-4320-9466-191D1F5D33C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96179" y="283369"/>
            <a:ext cx="718157" cy="718157"/>
          </a:xfrm>
          <a:prstGeom prst="rect">
            <a:avLst/>
          </a:prstGeom>
        </p:spPr>
      </p:pic>
      <p:pic>
        <p:nvPicPr>
          <p:cNvPr id="12" name="Picture 11" descr="A picture containing wheel, drawing&#10;&#10;Description automatically generated">
            <a:extLst>
              <a:ext uri="{FF2B5EF4-FFF2-40B4-BE49-F238E27FC236}">
                <a16:creationId xmlns:a16="http://schemas.microsoft.com/office/drawing/2014/main" id="{654F8E07-939A-4BA2-AA04-AE21352FDD7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183311" y="219309"/>
            <a:ext cx="908754" cy="846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5B4CF3E-6DC6-4829-BD90-ED6F5636285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21011" y="326697"/>
            <a:ext cx="1487142" cy="631500"/>
          </a:xfrm>
          <a:prstGeom prst="rect">
            <a:avLst/>
          </a:prstGeom>
        </p:spPr>
      </p:pic>
      <p:pic>
        <p:nvPicPr>
          <p:cNvPr id="16" name="Picture 15" descr="Logo&#10;&#10;Description automatically generated">
            <a:extLst>
              <a:ext uri="{FF2B5EF4-FFF2-40B4-BE49-F238E27FC236}">
                <a16:creationId xmlns:a16="http://schemas.microsoft.com/office/drawing/2014/main" id="{7EED8412-8734-46C6-B52A-0B8E33C8A5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95951" y="275259"/>
            <a:ext cx="734377" cy="734377"/>
          </a:xfrm>
          <a:prstGeom prst="rect">
            <a:avLst/>
          </a:prstGeom>
        </p:spPr>
      </p:pic>
      <p:pic>
        <p:nvPicPr>
          <p:cNvPr id="18" name="Picture 17">
            <a:extLst>
              <a:ext uri="{FF2B5EF4-FFF2-40B4-BE49-F238E27FC236}">
                <a16:creationId xmlns:a16="http://schemas.microsoft.com/office/drawing/2014/main" id="{0107CF0D-8D6B-4A7D-9F4D-F2EADCC691A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87667"/>
          <a:stretch/>
        </p:blipFill>
        <p:spPr>
          <a:xfrm>
            <a:off x="501916" y="282439"/>
            <a:ext cx="741280" cy="720017"/>
          </a:xfrm>
          <a:prstGeom prst="rect">
            <a:avLst/>
          </a:prstGeom>
        </p:spPr>
      </p:pic>
      <p:pic>
        <p:nvPicPr>
          <p:cNvPr id="20" name="Picture 19" descr="A close up of a sign&#10;&#10;Description automatically generated">
            <a:extLst>
              <a:ext uri="{FF2B5EF4-FFF2-40B4-BE49-F238E27FC236}">
                <a16:creationId xmlns:a16="http://schemas.microsoft.com/office/drawing/2014/main" id="{3A5685DF-D5E0-45D8-A41D-4C852DD4B14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67319" y="304623"/>
            <a:ext cx="675649" cy="675649"/>
          </a:xfrm>
          <a:prstGeom prst="rect">
            <a:avLst/>
          </a:prstGeom>
        </p:spPr>
      </p:pic>
      <p:pic>
        <p:nvPicPr>
          <p:cNvPr id="22" name="Picture 21" descr="A picture containing shape&#10;&#10;Description automatically generated">
            <a:extLst>
              <a:ext uri="{FF2B5EF4-FFF2-40B4-BE49-F238E27FC236}">
                <a16:creationId xmlns:a16="http://schemas.microsoft.com/office/drawing/2014/main" id="{CD2A6222-0814-4F67-8C98-D902789AFA7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45047" y="283369"/>
            <a:ext cx="728272" cy="718157"/>
          </a:xfrm>
          <a:prstGeom prst="rect">
            <a:avLst/>
          </a:prstGeom>
        </p:spPr>
      </p:pic>
      <p:pic>
        <p:nvPicPr>
          <p:cNvPr id="26" name="Picture 25" descr="A picture containing drawing, plate&#10;&#10;Description automatically generated">
            <a:extLst>
              <a:ext uri="{FF2B5EF4-FFF2-40B4-BE49-F238E27FC236}">
                <a16:creationId xmlns:a16="http://schemas.microsoft.com/office/drawing/2014/main" id="{7582C1F9-CE0C-4A0D-A2D1-A07EA013112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468540" y="473556"/>
            <a:ext cx="959730" cy="337782"/>
          </a:xfrm>
          <a:prstGeom prst="rect">
            <a:avLst/>
          </a:prstGeom>
        </p:spPr>
      </p:pic>
    </p:spTree>
    <p:extLst>
      <p:ext uri="{BB962C8B-B14F-4D97-AF65-F5344CB8AC3E}">
        <p14:creationId xmlns:p14="http://schemas.microsoft.com/office/powerpoint/2010/main" val="297219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7A24D-E8F6-4C5E-9563-2E5A8A4ED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z="4400" b="1">
                <a:solidFill>
                  <a:srgbClr val="24658F"/>
                </a:solidFill>
                <a:latin typeface="Arial" panose="020B0604020202020204" pitchFamily="34" charset="0"/>
                <a:cs typeface="Arial" panose="020B0604020202020204" pitchFamily="34" charset="0"/>
              </a:rPr>
              <a:t>TITLE</a:t>
            </a:r>
          </a:p>
        </p:txBody>
      </p:sp>
      <p:sp>
        <p:nvSpPr>
          <p:cNvPr id="3" name="Text Placeholder 2">
            <a:extLst>
              <a:ext uri="{FF2B5EF4-FFF2-40B4-BE49-F238E27FC236}">
                <a16:creationId xmlns:a16="http://schemas.microsoft.com/office/drawing/2014/main" id="{007402AB-76DC-4B60-B3F2-4F3584BB41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R="0" algn="l" rtl="0"/>
            <a:endParaRPr lang="en-US" sz="3200" b="1" baseline="30000">
              <a:solidFill>
                <a:srgbClr val="000000"/>
              </a:solidFill>
              <a:latin typeface="Arial" panose="020B0604020202020204" pitchFamily="34" charset="0"/>
            </a:endParaRPr>
          </a:p>
          <a:p>
            <a:pPr marR="0" algn="l" rtl="0"/>
            <a:r>
              <a:rPr lang="en-US" sz="2800" b="1" i="0" u="none" strike="noStrike" baseline="30000">
                <a:solidFill>
                  <a:srgbClr val="000000"/>
                </a:solidFill>
                <a:latin typeface="Arial" panose="020B0604020202020204" pitchFamily="34" charset="0"/>
              </a:rPr>
              <a:t>SUBTITLE</a:t>
            </a:r>
            <a:endParaRPr lang="en-US" sz="2800" b="1" i="0" u="none" strike="noStrike" baseline="30000">
              <a:solidFill>
                <a:srgbClr val="DF5C26"/>
              </a:solidFill>
              <a:latin typeface="Arial" panose="020B0604020202020204" pitchFamily="34" charset="0"/>
            </a:endParaRPr>
          </a:p>
          <a:p>
            <a:pPr marR="0" algn="l" rtl="0"/>
            <a:r>
              <a:rPr lang="en-US" sz="2400" b="1" i="0" u="none" strike="noStrike" baseline="30000">
                <a:solidFill>
                  <a:srgbClr val="DF5C26"/>
                </a:solidFill>
                <a:latin typeface="Arial" panose="020B0604020202020204" pitchFamily="34" charset="0"/>
              </a:rPr>
              <a:t>Heading </a:t>
            </a:r>
            <a:endParaRPr lang="en-US" sz="2400" b="1" i="1" u="none" strike="noStrike" baseline="30000">
              <a:solidFill>
                <a:srgbClr val="83B5CD"/>
              </a:solidFill>
              <a:latin typeface="Arial" panose="020B0604020202020204" pitchFamily="34" charset="0"/>
            </a:endParaRPr>
          </a:p>
          <a:p>
            <a:r>
              <a:rPr lang="en-US" sz="2400" b="1" i="1" u="none" strike="noStrike" baseline="30000">
                <a:solidFill>
                  <a:srgbClr val="83B5CD"/>
                </a:solidFill>
                <a:latin typeface="Arial" panose="020B0604020202020204" pitchFamily="34" charset="0"/>
              </a:rPr>
              <a:t>Quote Small</a:t>
            </a:r>
          </a:p>
          <a:p>
            <a:pPr marR="0" algn="l" rtl="0"/>
            <a:r>
              <a:rPr lang="en-US" sz="2400" b="1" i="1" u="none" strike="noStrike" baseline="30000">
                <a:solidFill>
                  <a:srgbClr val="DF5C26"/>
                </a:solidFill>
                <a:latin typeface="Arial" panose="020B0604020202020204" pitchFamily="34" charset="0"/>
              </a:rPr>
              <a:t>Quote Large</a:t>
            </a:r>
            <a:endParaRPr lang="en-US" sz="2400" b="1" i="0" u="none" strike="noStrike" baseline="30000">
              <a:solidFill>
                <a:srgbClr val="DF5C26"/>
              </a:solidFill>
              <a:latin typeface="Arial" panose="020B0604020202020204" pitchFamily="34" charset="0"/>
            </a:endParaRPr>
          </a:p>
          <a:p>
            <a:pPr marR="0" algn="l" rtl="0"/>
            <a:r>
              <a:rPr lang="en-US" sz="2000" b="0" i="0" u="none" strike="noStrike" baseline="30000">
                <a:solidFill>
                  <a:srgbClr val="000000"/>
                </a:solidFill>
                <a:latin typeface="Arial" panose="020B0604020202020204" pitchFamily="34" charset="0"/>
              </a:rPr>
              <a:t>Body Text. Tat </a:t>
            </a:r>
            <a:r>
              <a:rPr lang="en-US" sz="2000" b="0" i="0" u="none" strike="noStrike" baseline="30000" err="1">
                <a:solidFill>
                  <a:srgbClr val="000000"/>
                </a:solidFill>
                <a:latin typeface="Arial" panose="020B0604020202020204" pitchFamily="34" charset="0"/>
              </a:rPr>
              <a:t>ibeatempor</a:t>
            </a:r>
            <a:r>
              <a:rPr lang="en-US" sz="2000" b="0" i="0" u="none" strike="noStrike" baseline="30000">
                <a:solidFill>
                  <a:srgbClr val="000000"/>
                </a:solidFill>
                <a:latin typeface="Arial" panose="020B0604020202020204" pitchFamily="34" charset="0"/>
              </a:rPr>
              <a:t> ma </a:t>
            </a:r>
            <a:r>
              <a:rPr lang="en-US" sz="2000" b="0" i="0" u="none" strike="noStrike" baseline="30000" err="1">
                <a:solidFill>
                  <a:srgbClr val="000000"/>
                </a:solidFill>
                <a:latin typeface="Arial" panose="020B0604020202020204" pitchFamily="34" charset="0"/>
              </a:rPr>
              <a:t>quam</a:t>
            </a:r>
            <a:r>
              <a:rPr lang="en-US" sz="2000" b="0" i="0" u="none" strike="noStrike" baseline="30000">
                <a:solidFill>
                  <a:srgbClr val="000000"/>
                </a:solidFill>
                <a:latin typeface="Arial" panose="020B0604020202020204" pitchFamily="34" charset="0"/>
              </a:rPr>
              <a:t> rem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ad </a:t>
            </a:r>
            <a:r>
              <a:rPr lang="en-US" sz="2000" b="0" i="0" u="none" strike="noStrike" baseline="30000" err="1">
                <a:solidFill>
                  <a:srgbClr val="000000"/>
                </a:solidFill>
                <a:latin typeface="Arial" panose="020B0604020202020204" pitchFamily="34" charset="0"/>
              </a:rPr>
              <a:t>exero</a:t>
            </a:r>
            <a:r>
              <a:rPr lang="en-US" sz="2000" b="0" i="0" u="none" strike="noStrike" baseline="30000">
                <a:solidFill>
                  <a:srgbClr val="000000"/>
                </a:solidFill>
                <a:latin typeface="Arial" panose="020B0604020202020204" pitchFamily="34" charset="0"/>
              </a:rPr>
              <a:t> in ex </a:t>
            </a:r>
            <a:r>
              <a:rPr lang="en-US" sz="2000" b="0" i="0" u="none" strike="noStrike" baseline="30000" err="1">
                <a:solidFill>
                  <a:srgbClr val="000000"/>
                </a:solidFill>
                <a:latin typeface="Arial" panose="020B0604020202020204" pitchFamily="34" charset="0"/>
              </a:rPr>
              <a:t>est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dignate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moditatibus</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volupta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erumque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dolup</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dolorum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est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adipid</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eaquae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esci</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molestrunt</a:t>
            </a:r>
            <a:r>
              <a:rPr lang="en-US" sz="2000" b="0" i="0" u="none" strike="noStrike" baseline="30000">
                <a:solidFill>
                  <a:srgbClr val="000000"/>
                </a:solidFill>
                <a:latin typeface="Arial" panose="020B0604020202020204" pitchFamily="34" charset="0"/>
              </a:rPr>
              <a:t>. Mus </a:t>
            </a:r>
            <a:r>
              <a:rPr lang="en-US" sz="2000" b="0" i="0" u="none" strike="noStrike" baseline="30000" err="1">
                <a:solidFill>
                  <a:srgbClr val="000000"/>
                </a:solidFill>
                <a:latin typeface="Arial" panose="020B0604020202020204" pitchFamily="34" charset="0"/>
              </a:rPr>
              <a:t>doluptatur</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rera</a:t>
            </a:r>
            <a:r>
              <a:rPr lang="en-US" sz="2000" b="0" i="0" u="none" strike="noStrike" baseline="30000">
                <a:solidFill>
                  <a:srgbClr val="000000"/>
                </a:solidFill>
                <a:latin typeface="Arial" panose="020B0604020202020204" pitchFamily="34" charset="0"/>
              </a:rPr>
              <a:t> vit, con </a:t>
            </a:r>
            <a:r>
              <a:rPr lang="en-US" sz="2000" b="0" i="0" u="none" strike="noStrike" baseline="30000" err="1">
                <a:solidFill>
                  <a:srgbClr val="000000"/>
                </a:solidFill>
                <a:latin typeface="Arial" panose="020B0604020202020204" pitchFamily="34" charset="0"/>
              </a:rPr>
              <a:t>nem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sectus</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quunturibea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doluptae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voluptaes</a:t>
            </a:r>
            <a:r>
              <a:rPr lang="en-US" sz="2000" b="0" i="0" u="none" strike="noStrike" baseline="30000">
                <a:solidFill>
                  <a:srgbClr val="000000"/>
                </a:solidFill>
                <a:latin typeface="Arial" panose="020B0604020202020204" pitchFamily="34" charset="0"/>
              </a:rPr>
              <a:t> ate </a:t>
            </a:r>
            <a:r>
              <a:rPr lang="en-US" sz="2000" b="0" i="0" u="none" strike="noStrike" baseline="30000" err="1">
                <a:solidFill>
                  <a:srgbClr val="000000"/>
                </a:solidFill>
                <a:latin typeface="Arial" panose="020B0604020202020204" pitchFamily="34" charset="0"/>
              </a:rPr>
              <a:t>everum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endem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iducium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nonsedi</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inctur</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sa</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aut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volum</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eossite</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ipides</a:t>
            </a:r>
            <a:r>
              <a:rPr lang="en-US" sz="2000" b="0" i="0" u="none" strike="noStrike" baseline="30000">
                <a:solidFill>
                  <a:srgbClr val="000000"/>
                </a:solidFill>
                <a:latin typeface="Arial" panose="020B0604020202020204" pitchFamily="34" charset="0"/>
              </a:rPr>
              <a:t> is </a:t>
            </a:r>
            <a:r>
              <a:rPr lang="en-US" sz="2000" b="0" i="0" u="none" strike="noStrike" baseline="30000" err="1">
                <a:solidFill>
                  <a:srgbClr val="000000"/>
                </a:solidFill>
                <a:latin typeface="Arial" panose="020B0604020202020204" pitchFamily="34" charset="0"/>
              </a:rPr>
              <a:t>ium</a:t>
            </a:r>
            <a:r>
              <a:rPr lang="en-US" sz="2000" b="0" i="0" u="none" strike="noStrike" baseline="30000">
                <a:solidFill>
                  <a:srgbClr val="000000"/>
                </a:solidFill>
                <a:latin typeface="Arial" panose="020B0604020202020204" pitchFamily="34" charset="0"/>
              </a:rPr>
              <a:t> id </a:t>
            </a:r>
            <a:r>
              <a:rPr lang="en-US" sz="2000" b="0" i="0" u="none" strike="noStrike" baseline="30000" err="1">
                <a:solidFill>
                  <a:srgbClr val="000000"/>
                </a:solidFill>
                <a:latin typeface="Arial" panose="020B0604020202020204" pitchFamily="34" charset="0"/>
              </a:rPr>
              <a:t>ute</a:t>
            </a:r>
            <a:r>
              <a:rPr lang="en-US" sz="2000" b="0" i="0" u="none" strike="noStrike" baseline="30000">
                <a:solidFill>
                  <a:srgbClr val="000000"/>
                </a:solidFill>
                <a:latin typeface="Arial" panose="020B0604020202020204" pitchFamily="34" charset="0"/>
              </a:rPr>
              <a:t> es </a:t>
            </a:r>
            <a:r>
              <a:rPr lang="en-US" sz="2000" b="0" i="0" u="none" strike="noStrike" baseline="30000" err="1">
                <a:solidFill>
                  <a:srgbClr val="000000"/>
                </a:solidFill>
                <a:latin typeface="Arial" panose="020B0604020202020204" pitchFamily="34" charset="0"/>
              </a:rPr>
              <a:t>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volut</a:t>
            </a:r>
            <a:r>
              <a:rPr lang="en-US" sz="2000" b="0" i="0" u="none" strike="noStrike" baseline="30000">
                <a:solidFill>
                  <a:srgbClr val="000000"/>
                </a:solidFill>
                <a:latin typeface="Arial" panose="020B0604020202020204" pitchFamily="34" charset="0"/>
              </a:rPr>
              <a:t> </a:t>
            </a:r>
            <a:r>
              <a:rPr lang="en-US" sz="2000" b="0" i="0" u="none" strike="noStrike" baseline="30000" err="1">
                <a:solidFill>
                  <a:srgbClr val="000000"/>
                </a:solidFill>
                <a:latin typeface="Arial" panose="020B0604020202020204" pitchFamily="34" charset="0"/>
              </a:rPr>
              <a:t>parum</a:t>
            </a:r>
            <a:r>
              <a:rPr lang="en-US" sz="2000" b="0" i="0" u="none" strike="noStrike" baseline="30000">
                <a:solidFill>
                  <a:srgbClr val="000000"/>
                </a:solidFill>
                <a:latin typeface="Arial" panose="020B0604020202020204" pitchFamily="34" charset="0"/>
              </a:rPr>
              <a:t> net </a:t>
            </a:r>
            <a:r>
              <a:rPr lang="en-US" sz="2000" b="0" i="0" u="none" strike="noStrike" baseline="30000" err="1">
                <a:solidFill>
                  <a:srgbClr val="000000"/>
                </a:solidFill>
                <a:latin typeface="Arial" panose="020B0604020202020204" pitchFamily="34" charset="0"/>
              </a:rPr>
              <a:t>velicite</a:t>
            </a:r>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24658F"/>
                </a:solidFill>
                <a:latin typeface="Arial" panose="020B0604020202020204" pitchFamily="34" charset="0"/>
              </a:rPr>
              <a:t>LABEL OR CAPTION. ARIAL </a:t>
            </a:r>
            <a:r>
              <a:rPr lang="en-US" sz="1800" b="1" baseline="30000">
                <a:solidFill>
                  <a:srgbClr val="24658F"/>
                </a:solidFill>
                <a:latin typeface="Arial" panose="020B0604020202020204" pitchFamily="34" charset="0"/>
              </a:rPr>
              <a:t>BOLD</a:t>
            </a:r>
            <a:r>
              <a:rPr lang="en-US" sz="1800" b="1" i="0" u="none" strike="noStrike" baseline="30000">
                <a:solidFill>
                  <a:srgbClr val="24658F"/>
                </a:solidFill>
                <a:latin typeface="Arial" panose="020B0604020202020204" pitchFamily="34" charset="0"/>
              </a:rPr>
              <a:t> 12pt</a:t>
            </a:r>
          </a:p>
          <a:p>
            <a:pPr marR="0" algn="l" rtl="0"/>
            <a:endParaRPr lang="en-US" sz="1800" b="1" i="0" u="none" strike="noStrike" baseline="30000">
              <a:solidFill>
                <a:srgbClr val="24658F"/>
              </a:solidFill>
              <a:latin typeface="Arial" panose="020B0604020202020204" pitchFamily="34" charset="0"/>
            </a:endParaRPr>
          </a:p>
        </p:txBody>
      </p:sp>
      <p:sp>
        <p:nvSpPr>
          <p:cNvPr id="4" name="Date Placeholder 3">
            <a:extLst>
              <a:ext uri="{FF2B5EF4-FFF2-40B4-BE49-F238E27FC236}">
                <a16:creationId xmlns:a16="http://schemas.microsoft.com/office/drawing/2014/main" id="{787B763D-7937-41BF-A6AF-7A51DE66E4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b"/>
          <a:lstStyle>
            <a:lvl1pPr algn="l">
              <a:defRPr lang="en-US" sz="1400" b="0" i="0" u="none" strike="noStrike" kern="1200" baseline="30000" smtClean="0">
                <a:solidFill>
                  <a:srgbClr val="000000"/>
                </a:solidFill>
                <a:latin typeface="Arial" panose="020B0604020202020204" pitchFamily="34" charset="0"/>
                <a:ea typeface="+mn-ea"/>
                <a:cs typeface="+mn-cs"/>
              </a:defRPr>
            </a:lvl1pPr>
          </a:lstStyle>
          <a:p>
            <a:fld id="{3F805B52-4169-48CE-BB6F-1AE9E39248E8}" type="datetime4">
              <a:rPr lang="en-US" smtClean="0"/>
              <a:t>July 2, 2021</a:t>
            </a:fld>
            <a:endParaRPr lang="en-US" sz="1400"/>
          </a:p>
        </p:txBody>
      </p:sp>
      <p:sp>
        <p:nvSpPr>
          <p:cNvPr id="5" name="Footer Placeholder 4">
            <a:extLst>
              <a:ext uri="{FF2B5EF4-FFF2-40B4-BE49-F238E27FC236}">
                <a16:creationId xmlns:a16="http://schemas.microsoft.com/office/drawing/2014/main" id="{FF5738C8-8C13-429E-B7E2-2E4E97A74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1BC299-D5D5-4A7B-9E5B-FEBA111AE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706C4-DC29-4E15-BCB3-4A20957A711F}" type="slidenum">
              <a:rPr lang="en-US" smtClean="0"/>
              <a:t>‹#›</a:t>
            </a:fld>
            <a:endParaRPr lang="en-US"/>
          </a:p>
        </p:txBody>
      </p:sp>
    </p:spTree>
    <p:extLst>
      <p:ext uri="{BB962C8B-B14F-4D97-AF65-F5344CB8AC3E}">
        <p14:creationId xmlns:p14="http://schemas.microsoft.com/office/powerpoint/2010/main" val="319394017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64" r:id="rId4"/>
    <p:sldLayoutId id="2147483665" r:id="rId5"/>
    <p:sldLayoutId id="2147483655" r:id="rId6"/>
    <p:sldLayoutId id="2147483660" r:id="rId7"/>
    <p:sldLayoutId id="2147483661" r:id="rId8"/>
    <p:sldLayoutId id="2147483666" r:id="rId9"/>
    <p:sldLayoutId id="2147483662" r:id="rId10"/>
    <p:sldLayoutId id="2147483653" r:id="rId11"/>
    <p:sldLayoutId id="2147483667" r:id="rId12"/>
    <p:sldLayoutId id="2147483668" r:id="rId13"/>
    <p:sldLayoutId id="2147483669" r:id="rId14"/>
    <p:sldLayoutId id="2147483670" r:id="rId15"/>
    <p:sldLayoutId id="2147483671" r:id="rId16"/>
    <p:sldLayoutId id="2147483672"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tinyurl.com/RNJ-NENJ-Vision-Survey" TargetMode="External"/><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mailto:ResilientNENJ@dep.nj.gov" TargetMode="External"/><Relationship Id="rId10" Type="http://schemas.openxmlformats.org/officeDocument/2006/relationships/hyperlink" Target="http://www.resilient.nj.gov/nenj"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forms.office.com/Pages/ResponsePage.aspx?id=fQWQf6A-_kawfOBWhicIGydkR2m1Br5OhSCcWjY8Kp5UNFI2Szc3QlE2RFlZTEZCNFZZWDZTWUVPRyQlQCN0PWc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8.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30.svg"/><Relationship Id="rId10" Type="http://schemas.microsoft.com/office/2007/relationships/diagramDrawing" Target="../diagrams/drawing1.xml"/><Relationship Id="rId4" Type="http://schemas.openxmlformats.org/officeDocument/2006/relationships/image" Target="../media/image29.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B21B97-B7E9-4088-A4BF-A6B7DC129955}"/>
              </a:ext>
            </a:extLst>
          </p:cNvPr>
          <p:cNvSpPr txBox="1"/>
          <p:nvPr/>
        </p:nvSpPr>
        <p:spPr>
          <a:xfrm>
            <a:off x="378321" y="1280160"/>
            <a:ext cx="11744009" cy="30085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4550" b="1" i="0" u="none" strike="noStrike" kern="1200" cap="none" spc="0" normalizeH="0" baseline="0" noProof="0">
                <a:ln>
                  <a:noFill/>
                </a:ln>
                <a:solidFill>
                  <a:srgbClr val="24658F"/>
                </a:solidFill>
                <a:effectLst/>
                <a:uLnTx/>
                <a:uFillTx/>
                <a:latin typeface="Arial" panose="020B0604020202020204" pitchFamily="34" charset="0"/>
                <a:ea typeface="+mn-ea"/>
                <a:cs typeface="Arial" panose="020B0604020202020204" pitchFamily="34" charset="0"/>
              </a:rPr>
              <a:t>RESILIENT </a:t>
            </a:r>
            <a:r>
              <a:rPr kumimoji="0" lang="en-US" sz="4550" b="1" i="0" u="none" strike="noStrike" kern="1200" cap="none" spc="0" normalizeH="0" baseline="0" noProof="0">
                <a:ln>
                  <a:noFill/>
                </a:ln>
                <a:solidFill>
                  <a:srgbClr val="DF5C26"/>
                </a:solidFill>
                <a:effectLst/>
                <a:uLnTx/>
                <a:uFillTx/>
                <a:latin typeface="Arial" panose="020B0604020202020204" pitchFamily="34" charset="0"/>
                <a:ea typeface="+mn-ea"/>
                <a:cs typeface="Arial" panose="020B0604020202020204" pitchFamily="34" charset="0"/>
              </a:rPr>
              <a:t>NORTHEASTERN NJ</a:t>
            </a: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endParaRPr kumimoji="0" lang="en-US" sz="3000" b="1" i="0" u="none" strike="noStrike" kern="1200" cap="none" spc="0" normalizeH="0" baseline="0" noProof="0">
              <a:ln>
                <a:noFill/>
              </a:ln>
              <a:solidFill>
                <a:srgbClr val="24658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lang="en-US" sz="4000" b="1">
                <a:solidFill>
                  <a:prstClr val="black"/>
                </a:solidFill>
                <a:latin typeface="Arial" panose="020B0604020202020204" pitchFamily="34" charset="0"/>
                <a:cs typeface="Arial" panose="020B0604020202020204" pitchFamily="34" charset="0"/>
              </a:rPr>
              <a:t>VISION AND PRIORITIES</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endParaRPr kumimoji="0" lang="en-US"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WAVE 1 MEETING IN A BOX	</a:t>
            </a:r>
          </a:p>
          <a:p>
            <a:pPr marL="0" marR="0" lvl="0" indent="0" algn="l" defTabSz="914400" rtl="0" eaLnBrk="1" fontAlgn="auto" latinLnBrk="0" hangingPunct="1">
              <a:lnSpc>
                <a:spcPct val="100000"/>
              </a:lnSpc>
              <a:spcBef>
                <a:spcPts val="0"/>
              </a:spcBef>
              <a:spcAft>
                <a:spcPts val="0"/>
              </a:spcAft>
              <a:buClrTx/>
              <a:buSzTx/>
              <a:buFontTx/>
              <a:buNone/>
              <a:tabLst>
                <a:tab pos="9204325" algn="l"/>
              </a:tabLst>
              <a:defRPr/>
            </a:pP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SPRING 2021</a:t>
            </a:r>
          </a:p>
        </p:txBody>
      </p:sp>
    </p:spTree>
    <p:extLst>
      <p:ext uri="{BB962C8B-B14F-4D97-AF65-F5344CB8AC3E}">
        <p14:creationId xmlns:p14="http://schemas.microsoft.com/office/powerpoint/2010/main" val="1874143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748589"/>
            <a:ext cx="11425381" cy="1360822"/>
          </a:xfrm>
          <a:prstGeom prst="rect">
            <a:avLst/>
          </a:prstGeom>
          <a:noFill/>
        </p:spPr>
        <p:txBody>
          <a:bodyPr wrap="square" rtlCol="0">
            <a:spAutoFit/>
          </a:bodyPr>
          <a:lstStyle/>
          <a:p>
            <a:pPr lvl="0" algn="ctr">
              <a:lnSpc>
                <a:spcPct val="120000"/>
              </a:lnSpc>
              <a:spcAft>
                <a:spcPts val="2400"/>
              </a:spcAft>
            </a:pPr>
            <a:r>
              <a:rPr lang="en-US" sz="3600">
                <a:solidFill>
                  <a:schemeClr val="bg1"/>
                </a:solidFill>
                <a:latin typeface="Arial" panose="020B0604020202020204" pitchFamily="34" charset="0"/>
                <a:cs typeface="Arial" panose="020B0604020202020204" pitchFamily="34" charset="0"/>
              </a:rPr>
              <a:t>What </a:t>
            </a:r>
            <a:r>
              <a:rPr lang="en-US" sz="3600" b="1">
                <a:solidFill>
                  <a:schemeClr val="bg1"/>
                </a:solidFill>
                <a:latin typeface="Arial" panose="020B0604020202020204" pitchFamily="34" charset="0"/>
                <a:cs typeface="Arial" panose="020B0604020202020204" pitchFamily="34" charset="0"/>
              </a:rPr>
              <a:t>changes do you want to see </a:t>
            </a:r>
            <a:r>
              <a:rPr lang="en-US" sz="3600">
                <a:solidFill>
                  <a:schemeClr val="bg1"/>
                </a:solidFill>
                <a:latin typeface="Arial" panose="020B0604020202020204" pitchFamily="34" charset="0"/>
                <a:cs typeface="Arial" panose="020B0604020202020204" pitchFamily="34" charset="0"/>
              </a:rPr>
              <a:t>for yourself and future generations?</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168216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594701"/>
            <a:ext cx="11425381" cy="1668598"/>
          </a:xfrm>
          <a:prstGeom prst="rect">
            <a:avLst/>
          </a:prstGeom>
          <a:noFill/>
        </p:spPr>
        <p:txBody>
          <a:bodyPr wrap="square" rtlCol="0">
            <a:spAutoFit/>
          </a:bodyPr>
          <a:lstStyle/>
          <a:p>
            <a:pPr lvl="0" algn="ctr">
              <a:lnSpc>
                <a:spcPct val="120000"/>
              </a:lnSpc>
              <a:spcAft>
                <a:spcPts val="2400"/>
              </a:spcAft>
            </a:pPr>
            <a:r>
              <a:rPr lang="en-US" sz="3600">
                <a:solidFill>
                  <a:schemeClr val="bg1"/>
                </a:solidFill>
                <a:latin typeface="Arial" panose="020B0604020202020204" pitchFamily="34" charset="0"/>
                <a:cs typeface="Arial" panose="020B0604020202020204" pitchFamily="34" charset="0"/>
              </a:rPr>
              <a:t>Where / how do you </a:t>
            </a:r>
            <a:r>
              <a:rPr lang="en-US" sz="3600" b="1">
                <a:solidFill>
                  <a:schemeClr val="bg1"/>
                </a:solidFill>
                <a:latin typeface="Arial" panose="020B0604020202020204" pitchFamily="34" charset="0"/>
                <a:cs typeface="Arial" panose="020B0604020202020204" pitchFamily="34" charset="0"/>
              </a:rPr>
              <a:t>currently experience flooding?</a:t>
            </a:r>
          </a:p>
          <a:p>
            <a:pPr lvl="0" algn="ctr">
              <a:lnSpc>
                <a:spcPct val="120000"/>
              </a:lnSpc>
              <a:spcAft>
                <a:spcPts val="2400"/>
              </a:spcAft>
            </a:pPr>
            <a:r>
              <a:rPr lang="en-US" sz="3600">
                <a:solidFill>
                  <a:schemeClr val="bg1"/>
                </a:solidFill>
                <a:latin typeface="Arial" panose="020B0604020202020204" pitchFamily="34" charset="0"/>
                <a:cs typeface="Arial" panose="020B0604020202020204" pitchFamily="34" charset="0"/>
              </a:rPr>
              <a:t>How does flooding affect your </a:t>
            </a:r>
            <a:r>
              <a:rPr lang="en-US" sz="3600" b="1">
                <a:solidFill>
                  <a:schemeClr val="bg1"/>
                </a:solidFill>
                <a:latin typeface="Arial" panose="020B0604020202020204" pitchFamily="34" charset="0"/>
                <a:cs typeface="Arial" panose="020B0604020202020204" pitchFamily="34" charset="0"/>
              </a:rPr>
              <a:t>life and community</a:t>
            </a:r>
            <a:r>
              <a:rPr lang="en-US" sz="3600">
                <a:solidFill>
                  <a:schemeClr val="bg1"/>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59576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8" y="2416190"/>
            <a:ext cx="11425381" cy="2025619"/>
          </a:xfrm>
          <a:prstGeom prst="rect">
            <a:avLst/>
          </a:prstGeom>
          <a:noFill/>
        </p:spPr>
        <p:txBody>
          <a:bodyPr wrap="square" rtlCol="0">
            <a:spAutoFit/>
          </a:bodyPr>
          <a:lstStyle/>
          <a:p>
            <a:pPr lvl="0" algn="ctr">
              <a:lnSpc>
                <a:spcPct val="120000"/>
              </a:lnSpc>
              <a:spcAft>
                <a:spcPts val="2400"/>
              </a:spcAft>
            </a:pPr>
            <a:r>
              <a:rPr lang="en-US" sz="3600">
                <a:solidFill>
                  <a:schemeClr val="bg1"/>
                </a:solidFill>
                <a:latin typeface="Arial" panose="020B0604020202020204" pitchFamily="34" charset="0"/>
                <a:cs typeface="Arial" panose="020B0604020202020204" pitchFamily="34" charset="0"/>
              </a:rPr>
              <a:t>What is </a:t>
            </a:r>
            <a:r>
              <a:rPr lang="en-US" sz="3600" b="1">
                <a:solidFill>
                  <a:schemeClr val="bg1"/>
                </a:solidFill>
                <a:latin typeface="Arial" panose="020B0604020202020204" pitchFamily="34" charset="0"/>
                <a:cs typeface="Arial" panose="020B0604020202020204" pitchFamily="34" charset="0"/>
              </a:rPr>
              <a:t>the most important factor </a:t>
            </a:r>
            <a:r>
              <a:rPr lang="en-US" sz="3600">
                <a:solidFill>
                  <a:schemeClr val="bg1"/>
                </a:solidFill>
                <a:latin typeface="Arial" panose="020B0604020202020204" pitchFamily="34" charset="0"/>
                <a:cs typeface="Arial" panose="020B0604020202020204" pitchFamily="34" charset="0"/>
              </a:rPr>
              <a:t>to consider when choosing actions that could reduce flood risk in your community?</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35271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2295104" y="3013501"/>
            <a:ext cx="7601792"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GET INVOLVED!</a:t>
            </a:r>
          </a:p>
        </p:txBody>
      </p:sp>
    </p:spTree>
    <p:extLst>
      <p:ext uri="{BB962C8B-B14F-4D97-AF65-F5344CB8AC3E}">
        <p14:creationId xmlns:p14="http://schemas.microsoft.com/office/powerpoint/2010/main" val="3400425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A8B6B-9EB9-4280-9790-E86E34BF83FA}"/>
              </a:ext>
            </a:extLst>
          </p:cNvPr>
          <p:cNvSpPr>
            <a:spLocks noGrp="1"/>
          </p:cNvSpPr>
          <p:nvPr>
            <p:ph type="title"/>
          </p:nvPr>
        </p:nvSpPr>
        <p:spPr/>
        <p:txBody>
          <a:bodyPr/>
          <a:lstStyle/>
          <a:p>
            <a:r>
              <a:rPr lang="en-US"/>
              <a:t>ANYTIME ENGAGEMENT OPPORTUNITIES</a:t>
            </a:r>
          </a:p>
        </p:txBody>
      </p:sp>
      <p:pic>
        <p:nvPicPr>
          <p:cNvPr id="5" name="Picture 4" descr="Graphical user interface, application&#10;&#10;Description automatically generated">
            <a:extLst>
              <a:ext uri="{FF2B5EF4-FFF2-40B4-BE49-F238E27FC236}">
                <a16:creationId xmlns:a16="http://schemas.microsoft.com/office/drawing/2014/main" id="{A002F4A5-D0A7-4D2C-A134-EDF16B788BD2}"/>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9917" y="1380054"/>
            <a:ext cx="1740547" cy="2373956"/>
          </a:xfrm>
          <a:prstGeom prst="rect">
            <a:avLst/>
          </a:prstGeom>
        </p:spPr>
      </p:pic>
      <p:sp>
        <p:nvSpPr>
          <p:cNvPr id="6" name="TextBox 5">
            <a:extLst>
              <a:ext uri="{FF2B5EF4-FFF2-40B4-BE49-F238E27FC236}">
                <a16:creationId xmlns:a16="http://schemas.microsoft.com/office/drawing/2014/main" id="{F26B0218-91B9-46EA-9BCE-818F477CEC9F}"/>
              </a:ext>
            </a:extLst>
          </p:cNvPr>
          <p:cNvSpPr txBox="1"/>
          <p:nvPr/>
        </p:nvSpPr>
        <p:spPr>
          <a:xfrm>
            <a:off x="316206" y="3780434"/>
            <a:ext cx="1487967" cy="923330"/>
          </a:xfrm>
          <a:prstGeom prst="rect">
            <a:avLst/>
          </a:prstGeom>
          <a:noFill/>
        </p:spPr>
        <p:txBody>
          <a:bodyPr wrap="square" rtlCol="0">
            <a:spAutoFit/>
          </a:bodyPr>
          <a:lstStyle/>
          <a:p>
            <a:r>
              <a:rPr lang="en-US" b="1">
                <a:solidFill>
                  <a:srgbClr val="5393B8"/>
                </a:solidFill>
                <a:latin typeface="Arial" panose="020B0604020202020204" pitchFamily="34" charset="0"/>
                <a:cs typeface="Arial" panose="020B0604020202020204" pitchFamily="34" charset="0"/>
              </a:rPr>
              <a:t>Download the IRYS APP</a:t>
            </a:r>
          </a:p>
        </p:txBody>
      </p:sp>
      <p:pic>
        <p:nvPicPr>
          <p:cNvPr id="7" name="Picture 6">
            <a:extLst>
              <a:ext uri="{FF2B5EF4-FFF2-40B4-BE49-F238E27FC236}">
                <a16:creationId xmlns:a16="http://schemas.microsoft.com/office/drawing/2014/main" id="{6ACA2779-F211-4F09-A415-E5C5FE631315}"/>
              </a:ext>
            </a:extLst>
          </p:cNvPr>
          <p:cNvPicPr>
            <a:picLocks noChangeAspect="1"/>
          </p:cNvPicPr>
          <p:nvPr/>
        </p:nvPicPr>
        <p:blipFill>
          <a:blip r:embed="rId4"/>
          <a:stretch>
            <a:fillRect/>
          </a:stretch>
        </p:blipFill>
        <p:spPr>
          <a:xfrm>
            <a:off x="8956136" y="1442647"/>
            <a:ext cx="2406891" cy="185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B17525C-D918-40C4-89E1-18A2E9743331}"/>
              </a:ext>
            </a:extLst>
          </p:cNvPr>
          <p:cNvSpPr txBox="1"/>
          <p:nvPr/>
        </p:nvSpPr>
        <p:spPr>
          <a:xfrm>
            <a:off x="9015997" y="3382593"/>
            <a:ext cx="3176003" cy="369332"/>
          </a:xfrm>
          <a:prstGeom prst="rect">
            <a:avLst/>
          </a:prstGeom>
          <a:noFill/>
        </p:spPr>
        <p:txBody>
          <a:bodyPr wrap="square" rtlCol="0">
            <a:spAutoFit/>
          </a:bodyPr>
          <a:lstStyle/>
          <a:p>
            <a:r>
              <a:rPr lang="en-US" b="1">
                <a:solidFill>
                  <a:srgbClr val="5393B8"/>
                </a:solidFill>
                <a:latin typeface="Arial" panose="020B0604020202020204" pitchFamily="34" charset="0"/>
                <a:cs typeface="Arial" panose="020B0604020202020204" pitchFamily="34" charset="0"/>
              </a:rPr>
              <a:t>Share your artwork!</a:t>
            </a:r>
          </a:p>
        </p:txBody>
      </p:sp>
      <p:sp>
        <p:nvSpPr>
          <p:cNvPr id="9" name="Title 2">
            <a:extLst>
              <a:ext uri="{FF2B5EF4-FFF2-40B4-BE49-F238E27FC236}">
                <a16:creationId xmlns:a16="http://schemas.microsoft.com/office/drawing/2014/main" id="{D86A4FF3-97EB-4F34-A5B6-861F842CCBBD}"/>
              </a:ext>
            </a:extLst>
          </p:cNvPr>
          <p:cNvSpPr txBox="1">
            <a:spLocks/>
          </p:cNvSpPr>
          <p:nvPr/>
        </p:nvSpPr>
        <p:spPr>
          <a:xfrm>
            <a:off x="418948" y="5029488"/>
            <a:ext cx="4073837" cy="4484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baseline="0">
                <a:solidFill>
                  <a:srgbClr val="24658F"/>
                </a:solidFill>
                <a:latin typeface="Arial" panose="020B0604020202020204" pitchFamily="34" charset="0"/>
                <a:ea typeface="+mj-ea"/>
                <a:cs typeface="Arial" panose="020B0604020202020204" pitchFamily="34" charset="0"/>
              </a:defRPr>
            </a:lvl1pPr>
          </a:lstStyle>
          <a:p>
            <a:r>
              <a:rPr lang="en-US" sz="1800">
                <a:solidFill>
                  <a:srgbClr val="5393B8"/>
                </a:solidFill>
              </a:rPr>
              <a:t>Share thoughts to the project hotline</a:t>
            </a:r>
          </a:p>
        </p:txBody>
      </p:sp>
      <p:sp>
        <p:nvSpPr>
          <p:cNvPr id="10" name="TextBox 9">
            <a:extLst>
              <a:ext uri="{FF2B5EF4-FFF2-40B4-BE49-F238E27FC236}">
                <a16:creationId xmlns:a16="http://schemas.microsoft.com/office/drawing/2014/main" id="{75ACD6C0-AADD-447E-8E8D-C5970F5BEA79}"/>
              </a:ext>
            </a:extLst>
          </p:cNvPr>
          <p:cNvSpPr txBox="1"/>
          <p:nvPr/>
        </p:nvSpPr>
        <p:spPr>
          <a:xfrm>
            <a:off x="316206" y="5253717"/>
            <a:ext cx="4176579" cy="1138773"/>
          </a:xfrm>
          <a:prstGeom prst="rect">
            <a:avLst/>
          </a:prstGeom>
          <a:noFill/>
        </p:spPr>
        <p:txBody>
          <a:bodyPr wrap="square">
            <a:spAutoFit/>
          </a:bodyPr>
          <a:lstStyle/>
          <a:p>
            <a:r>
              <a:rPr lang="en-US" sz="3200" b="1">
                <a:latin typeface="Arial" panose="020B0604020202020204" pitchFamily="34" charset="0"/>
                <a:ea typeface="Calibri" panose="020F0502020204030204" pitchFamily="34" charset="0"/>
              </a:rPr>
              <a:t>201-275-0861</a:t>
            </a:r>
          </a:p>
          <a:p>
            <a:r>
              <a:rPr lang="en-US" sz="1800">
                <a:effectLst/>
                <a:latin typeface="Arial" panose="020B0604020202020204" pitchFamily="34" charset="0"/>
                <a:ea typeface="Times New Roman" panose="02020603050405020304" pitchFamily="18" charset="0"/>
                <a:cs typeface="Times New Roman" panose="02020603050405020304" pitchFamily="18" charset="0"/>
              </a:rPr>
              <a:t>English, Spanish, Portuguese, Arabic, Hindi, Polish</a:t>
            </a:r>
            <a:endParaRPr lang="en-US" sz="3200"/>
          </a:p>
        </p:txBody>
      </p:sp>
      <p:sp>
        <p:nvSpPr>
          <p:cNvPr id="12" name="TextBox 11">
            <a:extLst>
              <a:ext uri="{FF2B5EF4-FFF2-40B4-BE49-F238E27FC236}">
                <a16:creationId xmlns:a16="http://schemas.microsoft.com/office/drawing/2014/main" id="{FB1566D5-B799-400C-A686-B2A2AD7C6786}"/>
              </a:ext>
            </a:extLst>
          </p:cNvPr>
          <p:cNvSpPr txBox="1"/>
          <p:nvPr/>
        </p:nvSpPr>
        <p:spPr>
          <a:xfrm>
            <a:off x="8826079" y="4970080"/>
            <a:ext cx="3176003" cy="646331"/>
          </a:xfrm>
          <a:prstGeom prst="rect">
            <a:avLst/>
          </a:prstGeom>
          <a:noFill/>
        </p:spPr>
        <p:txBody>
          <a:bodyPr wrap="square">
            <a:spAutoFit/>
          </a:bodyPr>
          <a:lstStyle/>
          <a:p>
            <a:r>
              <a:rPr lang="en-US" sz="1800" b="1">
                <a:solidFill>
                  <a:srgbClr val="5393B8"/>
                </a:solidFill>
                <a:latin typeface="Arial" panose="020B0604020202020204" pitchFamily="34" charset="0"/>
                <a:cs typeface="Arial" panose="020B0604020202020204" pitchFamily="34" charset="0"/>
              </a:rPr>
              <a:t>Share thoughts by email</a:t>
            </a:r>
          </a:p>
          <a:p>
            <a:pPr algn="l"/>
            <a:r>
              <a:rPr lang="en-US" b="1" u="sng">
                <a:latin typeface="Arial" panose="020B0604020202020204" pitchFamily="34" charset="0"/>
                <a:hlinkClick r:id="rId5">
                  <a:extLst>
                    <a:ext uri="{A12FA001-AC4F-418D-AE19-62706E023703}">
                      <ahyp:hlinkClr xmlns:ahyp="http://schemas.microsoft.com/office/drawing/2018/hyperlinkcolor" val="tx"/>
                    </a:ext>
                  </a:extLst>
                </a:hlinkClick>
              </a:rPr>
              <a:t>ResilientNENJ@dep.nj.gov</a:t>
            </a:r>
            <a:endParaRPr lang="en-US" b="1" i="0">
              <a:effectLst/>
              <a:latin typeface="Arial" panose="020B0604020202020204" pitchFamily="34" charset="0"/>
            </a:endParaRPr>
          </a:p>
        </p:txBody>
      </p:sp>
      <p:pic>
        <p:nvPicPr>
          <p:cNvPr id="13" name="Picture 12">
            <a:extLst>
              <a:ext uri="{FF2B5EF4-FFF2-40B4-BE49-F238E27FC236}">
                <a16:creationId xmlns:a16="http://schemas.microsoft.com/office/drawing/2014/main" id="{E578472F-4782-42D5-BE71-B22C34CA2D0A}"/>
              </a:ext>
            </a:extLst>
          </p:cNvPr>
          <p:cNvPicPr>
            <a:picLocks noChangeAspect="1"/>
          </p:cNvPicPr>
          <p:nvPr/>
        </p:nvPicPr>
        <p:blipFill rotWithShape="1">
          <a:blip r:embed="rId6"/>
          <a:srcRect l="28646" t="-1" r="28420" b="1729"/>
          <a:stretch/>
        </p:blipFill>
        <p:spPr>
          <a:xfrm>
            <a:off x="6148521" y="1392447"/>
            <a:ext cx="2551268" cy="2285935"/>
          </a:xfrm>
          <a:prstGeom prst="rect">
            <a:avLst/>
          </a:prstGeom>
        </p:spPr>
      </p:pic>
      <p:grpSp>
        <p:nvGrpSpPr>
          <p:cNvPr id="14" name="Group 13">
            <a:extLst>
              <a:ext uri="{FF2B5EF4-FFF2-40B4-BE49-F238E27FC236}">
                <a16:creationId xmlns:a16="http://schemas.microsoft.com/office/drawing/2014/main" id="{68810240-E277-4147-A943-884BF81C208A}"/>
              </a:ext>
            </a:extLst>
          </p:cNvPr>
          <p:cNvGrpSpPr/>
          <p:nvPr/>
        </p:nvGrpSpPr>
        <p:grpSpPr>
          <a:xfrm>
            <a:off x="6836560" y="2383897"/>
            <a:ext cx="1149928" cy="1045103"/>
            <a:chOff x="9642763" y="2993058"/>
            <a:chExt cx="2189019" cy="2115128"/>
          </a:xfrm>
        </p:grpSpPr>
        <p:sp>
          <p:nvSpPr>
            <p:cNvPr id="15" name="Rectangle 14">
              <a:extLst>
                <a:ext uri="{FF2B5EF4-FFF2-40B4-BE49-F238E27FC236}">
                  <a16:creationId xmlns:a16="http://schemas.microsoft.com/office/drawing/2014/main" id="{0C1367DC-D3AA-4E84-ADB6-A177D790486B}"/>
                </a:ext>
              </a:extLst>
            </p:cNvPr>
            <p:cNvSpPr/>
            <p:nvPr/>
          </p:nvSpPr>
          <p:spPr>
            <a:xfrm>
              <a:off x="9642763" y="2993058"/>
              <a:ext cx="2189019" cy="2115128"/>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Resilient Northeastern NJ - Vision and Priorities Questions (individual form)">
              <a:extLst>
                <a:ext uri="{FF2B5EF4-FFF2-40B4-BE49-F238E27FC236}">
                  <a16:creationId xmlns:a16="http://schemas.microsoft.com/office/drawing/2014/main" id="{9B417148-661B-4238-BA44-DB06B4341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4845" y="3218195"/>
              <a:ext cx="1664854" cy="166485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69B33D2-753A-4A90-9A3C-A808042264BC}"/>
              </a:ext>
            </a:extLst>
          </p:cNvPr>
          <p:cNvSpPr txBox="1"/>
          <p:nvPr/>
        </p:nvSpPr>
        <p:spPr>
          <a:xfrm>
            <a:off x="6072884" y="3742022"/>
            <a:ext cx="3434862" cy="923330"/>
          </a:xfrm>
          <a:prstGeom prst="rect">
            <a:avLst/>
          </a:prstGeom>
          <a:noFill/>
        </p:spPr>
        <p:txBody>
          <a:bodyPr wrap="square" rtlCol="0">
            <a:spAutoFit/>
          </a:bodyPr>
          <a:lstStyle/>
          <a:p>
            <a:r>
              <a:rPr lang="en-US" b="1">
                <a:solidFill>
                  <a:srgbClr val="5393B8"/>
                </a:solidFill>
                <a:latin typeface="Arial" panose="020B0604020202020204" pitchFamily="34" charset="0"/>
                <a:cs typeface="Arial" panose="020B0604020202020204" pitchFamily="34" charset="0"/>
              </a:rPr>
              <a:t>Complete the spring survey: </a:t>
            </a:r>
            <a:r>
              <a:rPr lang="en-US" sz="1800" b="1" u="sng">
                <a:effectLst/>
                <a:latin typeface="Arial" panose="020B0604020202020204" pitchFamily="34" charset="0"/>
                <a:ea typeface="MS Mincho" panose="02020609040205080304" pitchFamily="49" charset="-128"/>
                <a:hlinkClick r:id="rId8">
                  <a:extLst>
                    <a:ext uri="{A12FA001-AC4F-418D-AE19-62706E023703}">
                      <ahyp:hlinkClr xmlns:ahyp="http://schemas.microsoft.com/office/drawing/2018/hyperlinkcolor" val="tx"/>
                    </a:ext>
                  </a:extLst>
                </a:hlinkClick>
              </a:rPr>
              <a:t>https://tinyurl.com/RNJ-NENJ-Vision-Survey</a:t>
            </a:r>
            <a:endParaRPr lang="en-US" b="1">
              <a:latin typeface="Arial" panose="020B0604020202020204" pitchFamily="34" charset="0"/>
              <a:cs typeface="Arial" panose="020B0604020202020204" pitchFamily="34" charset="0"/>
            </a:endParaRPr>
          </a:p>
        </p:txBody>
      </p:sp>
      <p:pic>
        <p:nvPicPr>
          <p:cNvPr id="18" name="Picture 17" descr="Graphical user interface, website&#10;&#10;Description automatically generated">
            <a:extLst>
              <a:ext uri="{FF2B5EF4-FFF2-40B4-BE49-F238E27FC236}">
                <a16:creationId xmlns:a16="http://schemas.microsoft.com/office/drawing/2014/main" id="{7ABC7AF1-7E52-4CBA-8FB5-D7BA2810224E}"/>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1817415" y="1426255"/>
            <a:ext cx="4101059" cy="2081810"/>
          </a:xfrm>
          <a:prstGeom prst="rect">
            <a:avLst/>
          </a:prstGeom>
        </p:spPr>
      </p:pic>
      <p:sp>
        <p:nvSpPr>
          <p:cNvPr id="19" name="TextBox 18">
            <a:extLst>
              <a:ext uri="{FF2B5EF4-FFF2-40B4-BE49-F238E27FC236}">
                <a16:creationId xmlns:a16="http://schemas.microsoft.com/office/drawing/2014/main" id="{65003BC1-49D5-4E53-832A-5E2912228E8B}"/>
              </a:ext>
            </a:extLst>
          </p:cNvPr>
          <p:cNvSpPr txBox="1"/>
          <p:nvPr/>
        </p:nvSpPr>
        <p:spPr>
          <a:xfrm>
            <a:off x="1804173" y="3780434"/>
            <a:ext cx="4176579" cy="646331"/>
          </a:xfrm>
          <a:prstGeom prst="rect">
            <a:avLst/>
          </a:prstGeom>
          <a:noFill/>
        </p:spPr>
        <p:txBody>
          <a:bodyPr wrap="square" rtlCol="0">
            <a:spAutoFit/>
          </a:bodyPr>
          <a:lstStyle/>
          <a:p>
            <a:r>
              <a:rPr lang="en-US" b="1">
                <a:solidFill>
                  <a:srgbClr val="5393B8"/>
                </a:solidFill>
                <a:latin typeface="Arial" panose="020B0604020202020204" pitchFamily="34" charset="0"/>
                <a:cs typeface="Arial" panose="020B0604020202020204" pitchFamily="34" charset="0"/>
              </a:rPr>
              <a:t>Share thoughts through the website: </a:t>
            </a:r>
            <a:r>
              <a:rPr lang="en-US" b="1">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www.resilient.nj.gov/nenj </a:t>
            </a:r>
            <a:endParaRPr lang="en-US" b="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ACA71E3-3AFC-4223-BF46-057B4D5794A6}"/>
              </a:ext>
            </a:extLst>
          </p:cNvPr>
          <p:cNvSpPr txBox="1"/>
          <p:nvPr/>
        </p:nvSpPr>
        <p:spPr>
          <a:xfrm>
            <a:off x="5098260" y="4970080"/>
            <a:ext cx="3526195" cy="923330"/>
          </a:xfrm>
          <a:prstGeom prst="rect">
            <a:avLst/>
          </a:prstGeom>
          <a:noFill/>
        </p:spPr>
        <p:txBody>
          <a:bodyPr wrap="square">
            <a:spAutoFit/>
          </a:bodyPr>
          <a:lstStyle/>
          <a:p>
            <a:r>
              <a:rPr lang="en-US" sz="1800" b="1">
                <a:solidFill>
                  <a:srgbClr val="5393B8"/>
                </a:solidFill>
                <a:latin typeface="Arial" panose="020B0604020202020204" pitchFamily="34" charset="0"/>
                <a:cs typeface="Arial" panose="020B0604020202020204" pitchFamily="34" charset="0"/>
              </a:rPr>
              <a:t>Engage on social media</a:t>
            </a:r>
          </a:p>
          <a:p>
            <a:pPr algn="l"/>
            <a:r>
              <a:rPr lang="en-US" b="1">
                <a:latin typeface="Arial" panose="020B0604020202020204" pitchFamily="34" charset="0"/>
              </a:rPr>
              <a:t>@ResilientNENJ (twitter / FB)</a:t>
            </a:r>
          </a:p>
          <a:p>
            <a:pPr algn="l"/>
            <a:r>
              <a:rPr lang="en-US" b="1" i="0">
                <a:effectLst/>
                <a:latin typeface="Arial" panose="020B0604020202020204" pitchFamily="34" charset="0"/>
              </a:rPr>
              <a:t>@Resilient_NENJ (Instagram)</a:t>
            </a:r>
          </a:p>
        </p:txBody>
      </p:sp>
    </p:spTree>
    <p:extLst>
      <p:ext uri="{BB962C8B-B14F-4D97-AF65-F5344CB8AC3E}">
        <p14:creationId xmlns:p14="http://schemas.microsoft.com/office/powerpoint/2010/main" val="369323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6F0E556-34A5-4200-8049-920B7A5D5F6C}"/>
              </a:ext>
            </a:extLst>
          </p:cNvPr>
          <p:cNvGraphicFramePr/>
          <p:nvPr>
            <p:extLst>
              <p:ext uri="{D42A27DB-BD31-4B8C-83A1-F6EECF244321}">
                <p14:modId xmlns:p14="http://schemas.microsoft.com/office/powerpoint/2010/main" val="673885196"/>
              </p:ext>
            </p:extLst>
          </p:nvPr>
        </p:nvGraphicFramePr>
        <p:xfrm>
          <a:off x="515346" y="1330522"/>
          <a:ext cx="11191873" cy="4636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OTHER WAYS TO GET INVOLVED</a:t>
            </a:r>
          </a:p>
        </p:txBody>
      </p:sp>
      <p:sp>
        <p:nvSpPr>
          <p:cNvPr id="5" name="Content Placeholder 1">
            <a:extLst>
              <a:ext uri="{FF2B5EF4-FFF2-40B4-BE49-F238E27FC236}">
                <a16:creationId xmlns:a16="http://schemas.microsoft.com/office/drawing/2014/main" id="{46DB9437-973F-4D3A-B9EA-36F01C52B50B}"/>
              </a:ext>
            </a:extLst>
          </p:cNvPr>
          <p:cNvSpPr>
            <a:spLocks noGrp="1"/>
          </p:cNvSpPr>
          <p:nvPr>
            <p:ph sz="quarter" idx="16"/>
          </p:nvPr>
        </p:nvSpPr>
        <p:spPr>
          <a:xfrm>
            <a:off x="495300" y="1241412"/>
            <a:ext cx="11268074" cy="967584"/>
          </a:xfrm>
        </p:spPr>
        <p:txBody>
          <a:bodyPr>
            <a:normAutofit/>
          </a:bodyPr>
          <a:lstStyle/>
          <a:p>
            <a:pPr algn="l" fontAlgn="base"/>
            <a:r>
              <a:rPr lang="en-US" sz="1800" b="0" i="0">
                <a:solidFill>
                  <a:srgbClr val="000000"/>
                </a:solidFill>
                <a:effectLst/>
              </a:rPr>
              <a:t>Public input is vital to ensuring that the resilience action plan will help </a:t>
            </a:r>
            <a:r>
              <a:rPr lang="en-US" sz="1800">
                <a:solidFill>
                  <a:srgbClr val="000000"/>
                </a:solidFill>
              </a:rPr>
              <a:t>advance our communities’ goals and priorities. Here are a few of the ways that you can get more involved in the program:</a:t>
            </a:r>
            <a:endParaRPr lang="en-US" sz="1800" b="0" i="0">
              <a:solidFill>
                <a:srgbClr val="000000"/>
              </a:solidFill>
              <a:effectLst/>
            </a:endParaRPr>
          </a:p>
        </p:txBody>
      </p:sp>
      <p:sp>
        <p:nvSpPr>
          <p:cNvPr id="13" name="Rectangle 12">
            <a:extLst>
              <a:ext uri="{FF2B5EF4-FFF2-40B4-BE49-F238E27FC236}">
                <a16:creationId xmlns:a16="http://schemas.microsoft.com/office/drawing/2014/main" id="{6106364C-8CDD-49BF-B284-C96C2542E304}"/>
              </a:ext>
            </a:extLst>
          </p:cNvPr>
          <p:cNvSpPr/>
          <p:nvPr/>
        </p:nvSpPr>
        <p:spPr>
          <a:xfrm>
            <a:off x="1201651"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Resilient Northeastern NJ - Email List Sign-up">
            <a:extLst>
              <a:ext uri="{FF2B5EF4-FFF2-40B4-BE49-F238E27FC236}">
                <a16:creationId xmlns:a16="http://schemas.microsoft.com/office/drawing/2014/main" id="{332177A9-B0D0-4E7C-A0DB-1D722B62C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218" y="5051753"/>
            <a:ext cx="932145" cy="9321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9060F41-1946-44DC-A82E-D89D5C04BCAC}"/>
              </a:ext>
            </a:extLst>
          </p:cNvPr>
          <p:cNvSpPr/>
          <p:nvPr/>
        </p:nvSpPr>
        <p:spPr>
          <a:xfrm>
            <a:off x="6918194"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Resilient Northeastern NJ - Vision and Priorities Questions (Group)">
            <a:extLst>
              <a:ext uri="{FF2B5EF4-FFF2-40B4-BE49-F238E27FC236}">
                <a16:creationId xmlns:a16="http://schemas.microsoft.com/office/drawing/2014/main" id="{54610CE4-8A9C-4D0C-B948-C4443ADC45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0490" y="5051753"/>
            <a:ext cx="932688" cy="9326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7287E09-4479-4426-AE57-C5F57FCCEF4C}"/>
              </a:ext>
            </a:extLst>
          </p:cNvPr>
          <p:cNvSpPr/>
          <p:nvPr/>
        </p:nvSpPr>
        <p:spPr>
          <a:xfrm>
            <a:off x="9830250" y="4962670"/>
            <a:ext cx="1097280" cy="1097280"/>
          </a:xfrm>
          <a:prstGeom prst="rect">
            <a:avLst/>
          </a:prstGeom>
          <a:solidFill>
            <a:schemeClr val="bg1"/>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Resilient Northeastern NJ - Vision and Priorities Questions (individuals)">
            <a:extLst>
              <a:ext uri="{FF2B5EF4-FFF2-40B4-BE49-F238E27FC236}">
                <a16:creationId xmlns:a16="http://schemas.microsoft.com/office/drawing/2014/main" id="{5D5AEBAD-227C-471E-93ED-2494B6BC1B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8343" y="5061134"/>
            <a:ext cx="932688" cy="9326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5E10F61-CCE9-4320-8E6D-12CFD62A51C4}"/>
              </a:ext>
            </a:extLst>
          </p:cNvPr>
          <p:cNvGrpSpPr/>
          <p:nvPr/>
        </p:nvGrpSpPr>
        <p:grpSpPr>
          <a:xfrm>
            <a:off x="4059922" y="4978838"/>
            <a:ext cx="1097280" cy="1097280"/>
            <a:chOff x="9642763" y="2993058"/>
            <a:chExt cx="2088798" cy="2029516"/>
          </a:xfrm>
        </p:grpSpPr>
        <p:sp>
          <p:nvSpPr>
            <p:cNvPr id="14" name="Rectangle 13">
              <a:extLst>
                <a:ext uri="{FF2B5EF4-FFF2-40B4-BE49-F238E27FC236}">
                  <a16:creationId xmlns:a16="http://schemas.microsoft.com/office/drawing/2014/main" id="{57ED5A3D-A7EF-45D1-8AA1-CFFE33F92FF2}"/>
                </a:ext>
              </a:extLst>
            </p:cNvPr>
            <p:cNvSpPr/>
            <p:nvPr/>
          </p:nvSpPr>
          <p:spPr>
            <a:xfrm>
              <a:off x="9642763" y="2993058"/>
              <a:ext cx="2088798" cy="2029516"/>
            </a:xfrm>
            <a:prstGeom prst="rect">
              <a:avLst/>
            </a:prstGeom>
            <a:solidFill>
              <a:srgbClr val="FFFFFF"/>
            </a:solidFill>
            <a:ln w="28575">
              <a:solidFill>
                <a:srgbClr val="133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Resilient Northeastern NJ - Vision and Priorities Questions (individual form)">
              <a:extLst>
                <a:ext uri="{FF2B5EF4-FFF2-40B4-BE49-F238E27FC236}">
                  <a16:creationId xmlns:a16="http://schemas.microsoft.com/office/drawing/2014/main" id="{662850F1-4C81-4260-9AB2-D5163EE28C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4617" y="3145272"/>
              <a:ext cx="1725090" cy="17250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218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9" y="2363836"/>
            <a:ext cx="11425381" cy="2130327"/>
          </a:xfrm>
          <a:prstGeom prst="rect">
            <a:avLst/>
          </a:prstGeom>
          <a:noFill/>
        </p:spPr>
        <p:txBody>
          <a:bodyPr wrap="square" rtlCol="0">
            <a:spAutoFit/>
          </a:bodyPr>
          <a:lstStyle/>
          <a:p>
            <a:pPr lvl="0" algn="ctr">
              <a:lnSpc>
                <a:spcPct val="120000"/>
              </a:lnSpc>
              <a:spcAft>
                <a:spcPts val="2400"/>
              </a:spcAft>
            </a:pPr>
            <a:r>
              <a:rPr lang="en-US" sz="3200" i="1">
                <a:solidFill>
                  <a:schemeClr val="bg1"/>
                </a:solidFill>
                <a:latin typeface="Arial" panose="020B0604020202020204" pitchFamily="34" charset="0"/>
                <a:cs typeface="Arial" panose="020B0604020202020204" pitchFamily="34" charset="0"/>
              </a:rPr>
              <a:t>This is the beginning of the process.</a:t>
            </a:r>
          </a:p>
          <a:p>
            <a:pPr lvl="0" algn="ctr">
              <a:lnSpc>
                <a:spcPct val="120000"/>
              </a:lnSpc>
              <a:spcAft>
                <a:spcPts val="2400"/>
              </a:spcAft>
            </a:pPr>
            <a:r>
              <a:rPr lang="en-US" sz="3200" i="1">
                <a:solidFill>
                  <a:schemeClr val="bg1"/>
                </a:solidFill>
                <a:latin typeface="Arial" panose="020B0604020202020204" pitchFamily="34" charset="0"/>
                <a:cs typeface="Arial" panose="020B0604020202020204" pitchFamily="34" charset="0"/>
              </a:rPr>
              <a:t>What value do you hope to get out of this process? How can the project team make participating easy and valuable?</a:t>
            </a:r>
            <a:endParaRPr lang="en-US" sz="3200" b="1">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D8F40B8-E20E-40F7-8621-E74BC4A810C3}"/>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1879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2749051" y="3013501"/>
            <a:ext cx="669389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1193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B2D28-D556-43FF-A342-DBDB7CDB4736}"/>
              </a:ext>
            </a:extLst>
          </p:cNvPr>
          <p:cNvSpPr txBox="1"/>
          <p:nvPr/>
        </p:nvSpPr>
        <p:spPr>
          <a:xfrm>
            <a:off x="705394" y="776752"/>
            <a:ext cx="4097515" cy="3067506"/>
          </a:xfrm>
          <a:prstGeom prst="rect">
            <a:avLst/>
          </a:prstGeom>
          <a:noFill/>
        </p:spPr>
        <p:txBody>
          <a:bodyPr wrap="square" lIns="91440" tIns="45720" rIns="91440" bIns="45720" anchor="t">
            <a:spAutoFit/>
          </a:bodyPr>
          <a:lstStyle/>
          <a:p>
            <a:pPr marR="0" algn="l" rtl="0"/>
            <a:r>
              <a:rPr lang="en-US" sz="3600" b="1" i="0" u="none" strike="noStrike" baseline="30000">
                <a:solidFill>
                  <a:srgbClr val="000000"/>
                </a:solidFill>
                <a:latin typeface="Arial"/>
                <a:cs typeface="Arial"/>
              </a:rPr>
              <a:t>REGION TEAM</a:t>
            </a:r>
            <a:endParaRPr lang="en-US" sz="4400" b="1" i="0" u="none" strike="noStrike" baseline="30000">
              <a:solidFill>
                <a:srgbClr val="000000"/>
              </a:solidFill>
              <a:latin typeface="Arial"/>
              <a:cs typeface="Arial"/>
            </a:endParaRPr>
          </a:p>
          <a:p>
            <a:pPr marR="0" algn="l" rtl="0"/>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000000"/>
                </a:solidFill>
                <a:latin typeface="Arial"/>
                <a:cs typeface="Arial"/>
              </a:rPr>
              <a:t>JERSEY CITY</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NEWARK</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HOBOKEN</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BAYONNE</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HUDSON COUNTY</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IRONBOUND COMMUNITY CORPORATION</a:t>
            </a:r>
          </a:p>
          <a:p>
            <a:pPr marR="0" algn="l" rtl="0"/>
            <a:endParaRPr lang="en-US" b="1" baseline="30000">
              <a:solidFill>
                <a:srgbClr val="000000"/>
              </a:solidFill>
              <a:latin typeface="Arial"/>
              <a:cs typeface="Arial"/>
            </a:endParaRPr>
          </a:p>
          <a:p>
            <a:pPr marR="0" algn="l" rtl="0"/>
            <a:r>
              <a:rPr lang="en-US" b="1" baseline="30000">
                <a:solidFill>
                  <a:srgbClr val="000000"/>
                </a:solidFill>
                <a:latin typeface="Arial"/>
                <a:cs typeface="Arial"/>
              </a:rPr>
              <a:t>HOPES CAP, INC.</a:t>
            </a:r>
          </a:p>
        </p:txBody>
      </p:sp>
      <p:sp>
        <p:nvSpPr>
          <p:cNvPr id="3" name="TextBox 2">
            <a:extLst>
              <a:ext uri="{FF2B5EF4-FFF2-40B4-BE49-F238E27FC236}">
                <a16:creationId xmlns:a16="http://schemas.microsoft.com/office/drawing/2014/main" id="{EEE0D197-0399-4DB6-847A-C3EB2465FF4C}"/>
              </a:ext>
            </a:extLst>
          </p:cNvPr>
          <p:cNvSpPr txBox="1"/>
          <p:nvPr/>
        </p:nvSpPr>
        <p:spPr>
          <a:xfrm>
            <a:off x="4994365" y="776751"/>
            <a:ext cx="6096000" cy="3159839"/>
          </a:xfrm>
          <a:prstGeom prst="rect">
            <a:avLst/>
          </a:prstGeom>
          <a:noFill/>
        </p:spPr>
        <p:txBody>
          <a:bodyPr wrap="square">
            <a:spAutoFit/>
          </a:bodyPr>
          <a:lstStyle/>
          <a:p>
            <a:pPr marR="0" algn="l" rtl="0"/>
            <a:r>
              <a:rPr lang="en-US" sz="3600" b="1" baseline="30000">
                <a:solidFill>
                  <a:srgbClr val="000000"/>
                </a:solidFill>
                <a:latin typeface="Arial" panose="020B0604020202020204" pitchFamily="34" charset="0"/>
              </a:rPr>
              <a:t>CONSULTANTS</a:t>
            </a:r>
            <a:endParaRPr lang="en-US" sz="4400" b="1" i="0" u="none" strike="noStrike" baseline="30000">
              <a:solidFill>
                <a:srgbClr val="000000"/>
              </a:solidFill>
              <a:latin typeface="Arial" panose="020B0604020202020204" pitchFamily="34" charset="0"/>
            </a:endParaRPr>
          </a:p>
          <a:p>
            <a:pPr marR="0" algn="l" rtl="0"/>
            <a:endParaRPr lang="en-US" sz="2000" b="0" i="0" u="none" strike="noStrike" baseline="30000">
              <a:solidFill>
                <a:srgbClr val="000000"/>
              </a:solidFill>
              <a:latin typeface="Arial" panose="020B0604020202020204" pitchFamily="34" charset="0"/>
            </a:endParaRPr>
          </a:p>
          <a:p>
            <a:pPr marR="0" algn="l" rtl="0"/>
            <a:r>
              <a:rPr lang="en-US" sz="1800" b="1" i="0" u="none" strike="noStrike" baseline="30000">
                <a:solidFill>
                  <a:srgbClr val="000000"/>
                </a:solidFill>
                <a:latin typeface="Arial" panose="020B0604020202020204" pitchFamily="34" charset="0"/>
              </a:rPr>
              <a:t>ARCADIS</a:t>
            </a:r>
          </a:p>
          <a:p>
            <a:pPr marR="0" algn="l" rtl="0"/>
            <a:endParaRPr lang="en-US" sz="1800" b="1" i="0" u="none" strike="noStrike"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INGROUP, INC.</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SCAPE LANDSCAPE ARCHITECTURE</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ONE ARCHITECTURE &amp; URBANISM</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IRYS</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SAM SCHWARTZ ENGINEERING</a:t>
            </a:r>
          </a:p>
          <a:p>
            <a:pPr marR="0" algn="l" rtl="0"/>
            <a:endParaRPr lang="en-US" b="1" baseline="30000">
              <a:solidFill>
                <a:srgbClr val="000000"/>
              </a:solidFill>
              <a:latin typeface="Arial" panose="020B0604020202020204" pitchFamily="34" charset="0"/>
            </a:endParaRPr>
          </a:p>
          <a:p>
            <a:pPr marR="0" algn="l" rtl="0"/>
            <a:r>
              <a:rPr lang="en-US" b="1" baseline="30000">
                <a:solidFill>
                  <a:srgbClr val="000000"/>
                </a:solidFill>
                <a:latin typeface="Arial" panose="020B0604020202020204" pitchFamily="34" charset="0"/>
              </a:rPr>
              <a:t>HEYER, GRUEL &amp; ASSOCIATES</a:t>
            </a:r>
            <a:endParaRPr lang="en-US"/>
          </a:p>
        </p:txBody>
      </p:sp>
    </p:spTree>
    <p:extLst>
      <p:ext uri="{BB962C8B-B14F-4D97-AF65-F5344CB8AC3E}">
        <p14:creationId xmlns:p14="http://schemas.microsoft.com/office/powerpoint/2010/main" val="232130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81C768-955E-488F-9649-62A997FE3FDB}"/>
              </a:ext>
            </a:extLst>
          </p:cNvPr>
          <p:cNvSpPr/>
          <p:nvPr/>
        </p:nvSpPr>
        <p:spPr>
          <a:xfrm>
            <a:off x="10243210" y="543580"/>
            <a:ext cx="1283173" cy="12801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B1A8694-8FF7-4F82-9AFC-30674A569E70}"/>
              </a:ext>
            </a:extLst>
          </p:cNvPr>
          <p:cNvSpPr>
            <a:spLocks noGrp="1"/>
          </p:cNvSpPr>
          <p:nvPr>
            <p:ph type="title"/>
          </p:nvPr>
        </p:nvSpPr>
        <p:spPr/>
        <p:txBody>
          <a:bodyPr/>
          <a:lstStyle/>
          <a:p>
            <a:r>
              <a:rPr lang="en-US"/>
              <a:t>NOTES TO THE FACILITATOR</a:t>
            </a:r>
          </a:p>
        </p:txBody>
      </p:sp>
      <p:sp>
        <p:nvSpPr>
          <p:cNvPr id="3" name="Subtitle 2">
            <a:extLst>
              <a:ext uri="{FF2B5EF4-FFF2-40B4-BE49-F238E27FC236}">
                <a16:creationId xmlns:a16="http://schemas.microsoft.com/office/drawing/2014/main" id="{CB0589A1-7940-436B-B02E-A3630C688CF3}"/>
              </a:ext>
            </a:extLst>
          </p:cNvPr>
          <p:cNvSpPr>
            <a:spLocks noGrp="1"/>
          </p:cNvSpPr>
          <p:nvPr>
            <p:ph type="subTitle" idx="1"/>
          </p:nvPr>
        </p:nvSpPr>
        <p:spPr/>
        <p:txBody>
          <a:bodyPr/>
          <a:lstStyle/>
          <a:p>
            <a:r>
              <a:rPr lang="en-US" u="sng"/>
              <a:t>HIDE THIS SLIDE WHEN PRESENTING BY RIGHT CLICKING ON THE SLIDE IN THE PANEL AND SELECTING “HIDE SLIDE” (or delete it)</a:t>
            </a:r>
          </a:p>
        </p:txBody>
      </p:sp>
      <p:sp>
        <p:nvSpPr>
          <p:cNvPr id="4" name="Content Placeholder 3">
            <a:extLst>
              <a:ext uri="{FF2B5EF4-FFF2-40B4-BE49-F238E27FC236}">
                <a16:creationId xmlns:a16="http://schemas.microsoft.com/office/drawing/2014/main" id="{083F4769-8D25-4337-AF7C-6EFA694D6A23}"/>
              </a:ext>
            </a:extLst>
          </p:cNvPr>
          <p:cNvSpPr>
            <a:spLocks noGrp="1"/>
          </p:cNvSpPr>
          <p:nvPr>
            <p:ph sz="quarter" idx="16"/>
          </p:nvPr>
        </p:nvSpPr>
        <p:spPr>
          <a:xfrm>
            <a:off x="495300" y="1791082"/>
            <a:ext cx="9628414" cy="4893583"/>
          </a:xfrm>
        </p:spPr>
        <p:txBody>
          <a:bodyPr>
            <a:noAutofit/>
          </a:bodyPr>
          <a:lstStyle/>
          <a:p>
            <a:pPr marL="285750" indent="-285750">
              <a:lnSpc>
                <a:spcPct val="100000"/>
              </a:lnSpc>
              <a:buFont typeface="Arial" panose="020B0604020202020204" pitchFamily="34" charset="0"/>
              <a:buChar char="•"/>
            </a:pPr>
            <a:r>
              <a:rPr lang="en-US" sz="1400" dirty="0"/>
              <a:t>First, thank you so much for helping to ensure there is widespread public involvement in this important project! </a:t>
            </a:r>
          </a:p>
          <a:p>
            <a:pPr marL="285750" indent="-285750">
              <a:lnSpc>
                <a:spcPct val="100000"/>
              </a:lnSpc>
              <a:buFont typeface="Arial" panose="020B0604020202020204" pitchFamily="34" charset="0"/>
              <a:buChar char="•"/>
            </a:pPr>
            <a:r>
              <a:rPr lang="en-US" sz="1400" dirty="0">
                <a:latin typeface="Arial"/>
                <a:cs typeface="Arial"/>
              </a:rPr>
              <a:t>We have included a sample script in the speakers notes of the PowerPoint file.</a:t>
            </a:r>
          </a:p>
          <a:p>
            <a:pPr marL="285750" indent="-285750">
              <a:lnSpc>
                <a:spcPct val="100000"/>
              </a:lnSpc>
              <a:buFont typeface="Arial" panose="020B0604020202020204" pitchFamily="34" charset="0"/>
              <a:buChar char="•"/>
            </a:pPr>
            <a:r>
              <a:rPr lang="en-US" sz="1400" dirty="0">
                <a:latin typeface="Arial"/>
                <a:cs typeface="Arial"/>
              </a:rPr>
              <a:t>We recommend that one person presents this slide deck, while another takes notes either directly in the form accessible through the QR code to the right or separately such that it can be later logged as feedback via the QR code to the right. </a:t>
            </a:r>
          </a:p>
          <a:p>
            <a:pPr marL="285750" indent="-285750">
              <a:lnSpc>
                <a:spcPct val="100000"/>
              </a:lnSpc>
              <a:buFont typeface="Arial" panose="020B0604020202020204" pitchFamily="34" charset="0"/>
              <a:buChar char="•"/>
            </a:pPr>
            <a:r>
              <a:rPr lang="en-US" sz="1400" dirty="0"/>
              <a:t>This deck is intended to help support and guide your conversations to obtain the input needed at this phase of the project, but it is not intended to be prescriptive, nor is its use required. The important messages the project team hopes you will share are:</a:t>
            </a:r>
          </a:p>
          <a:p>
            <a:pPr marL="971550" lvl="1" indent="-285750">
              <a:lnSpc>
                <a:spcPct val="100000"/>
              </a:lnSpc>
            </a:pPr>
            <a:r>
              <a:rPr lang="en-US" sz="1400" dirty="0">
                <a:latin typeface="Arial" panose="020B0604020202020204" pitchFamily="34" charset="0"/>
                <a:cs typeface="Arial" panose="020B0604020202020204" pitchFamily="34" charset="0"/>
              </a:rPr>
              <a:t>We are early in the project; information will evolve as we learn more through engagement and technical analysis</a:t>
            </a:r>
          </a:p>
          <a:p>
            <a:pPr marL="971550" lvl="1" indent="-285750">
              <a:lnSpc>
                <a:spcPct val="100000"/>
              </a:lnSpc>
            </a:pPr>
            <a:r>
              <a:rPr lang="en-US" sz="1400" dirty="0">
                <a:latin typeface="Arial" panose="020B0604020202020204" pitchFamily="34" charset="0"/>
                <a:cs typeface="Arial" panose="020B0604020202020204" pitchFamily="34" charset="0"/>
              </a:rPr>
              <a:t>The project will consider all types of flooding</a:t>
            </a:r>
          </a:p>
          <a:p>
            <a:pPr marL="971550" lvl="1" indent="-285750">
              <a:lnSpc>
                <a:spcPct val="100000"/>
              </a:lnSpc>
            </a:pPr>
            <a:r>
              <a:rPr lang="en-US" sz="1400" dirty="0">
                <a:latin typeface="Arial" panose="020B0604020202020204" pitchFamily="34" charset="0"/>
                <a:cs typeface="Arial" panose="020B0604020202020204" pitchFamily="34" charset="0"/>
              </a:rPr>
              <a:t>Right now, we are in the phase of understanding the community’s vision for the future and how flooding currently affects people’s lives. The types of feedback questions we are asking right now are pretty general, and they will get more specific as the project progresses</a:t>
            </a:r>
          </a:p>
          <a:p>
            <a:pPr marL="285750" indent="-285750">
              <a:lnSpc>
                <a:spcPct val="100000"/>
              </a:lnSpc>
              <a:buFont typeface="Arial" panose="020B0604020202020204" pitchFamily="34" charset="0"/>
              <a:buChar char="•"/>
            </a:pPr>
            <a:r>
              <a:rPr lang="en-US" sz="1400" dirty="0"/>
              <a:t>It can be helpful at the beginning of meetings with people new to you to set ground rules to help guide the meeting. Example possible ground rules include: Participate fully, give everyone the chance to speak, seek first to understand then be understood, respect the group’s time.</a:t>
            </a:r>
          </a:p>
          <a:p>
            <a:pPr marL="285750" indent="-285750">
              <a:lnSpc>
                <a:spcPct val="100000"/>
              </a:lnSpc>
              <a:buFont typeface="Arial" panose="020B0604020202020204" pitchFamily="34" charset="0"/>
              <a:buChar char="•"/>
            </a:pPr>
            <a:r>
              <a:rPr lang="en-US" sz="1400" dirty="0"/>
              <a:t>Please share your thoughts about what worked and didn’t work about the meeting, and how our next rounds of materials can be even better in the feedback form. </a:t>
            </a:r>
          </a:p>
        </p:txBody>
      </p:sp>
      <p:sp>
        <p:nvSpPr>
          <p:cNvPr id="7" name="Subtitle 2">
            <a:extLst>
              <a:ext uri="{FF2B5EF4-FFF2-40B4-BE49-F238E27FC236}">
                <a16:creationId xmlns:a16="http://schemas.microsoft.com/office/drawing/2014/main" id="{FBF7ABF1-0CC5-40A3-A21E-66D35FCF2999}"/>
              </a:ext>
            </a:extLst>
          </p:cNvPr>
          <p:cNvSpPr txBox="1">
            <a:spLocks/>
          </p:cNvSpPr>
          <p:nvPr/>
        </p:nvSpPr>
        <p:spPr>
          <a:xfrm>
            <a:off x="10243210" y="1903382"/>
            <a:ext cx="1371601"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PLEASE LOG FEEDBACK FROM THE MEETING </a:t>
            </a:r>
            <a:r>
              <a:rPr lang="en-US">
                <a:hlinkClick r:id="rId2"/>
              </a:rPr>
              <a:t>HERE</a:t>
            </a:r>
            <a:endParaRPr lang="en-US"/>
          </a:p>
        </p:txBody>
      </p:sp>
      <p:pic>
        <p:nvPicPr>
          <p:cNvPr id="1026" name="Picture 2" descr="Resilient Northeastern NJ - Vision and Priorities Questions (Group)">
            <a:extLst>
              <a:ext uri="{FF2B5EF4-FFF2-40B4-BE49-F238E27FC236}">
                <a16:creationId xmlns:a16="http://schemas.microsoft.com/office/drawing/2014/main" id="{A2911675-030F-4FFF-9911-3FF2694ED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020" y="670998"/>
            <a:ext cx="1023551" cy="102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3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FFDF-EB47-4E16-BA04-91E0A514DA7B}"/>
              </a:ext>
            </a:extLst>
          </p:cNvPr>
          <p:cNvSpPr>
            <a:spLocks noGrp="1"/>
          </p:cNvSpPr>
          <p:nvPr>
            <p:ph type="title"/>
          </p:nvPr>
        </p:nvSpPr>
        <p:spPr/>
        <p:txBody>
          <a:bodyPr/>
          <a:lstStyle/>
          <a:p>
            <a:r>
              <a:rPr lang="en-US"/>
              <a:t>TODAY’S DISCUSSION</a:t>
            </a:r>
          </a:p>
        </p:txBody>
      </p:sp>
      <p:sp>
        <p:nvSpPr>
          <p:cNvPr id="3" name="Subtitle 2">
            <a:extLst>
              <a:ext uri="{FF2B5EF4-FFF2-40B4-BE49-F238E27FC236}">
                <a16:creationId xmlns:a16="http://schemas.microsoft.com/office/drawing/2014/main" id="{E4CB05F9-4674-4C6A-ACAE-43A06517D981}"/>
              </a:ext>
            </a:extLst>
          </p:cNvPr>
          <p:cNvSpPr>
            <a:spLocks noGrp="1"/>
          </p:cNvSpPr>
          <p:nvPr>
            <p:ph type="subTitle" idx="1"/>
          </p:nvPr>
        </p:nvSpPr>
        <p:spPr/>
        <p:txBody>
          <a:bodyPr/>
          <a:lstStyle/>
          <a:p>
            <a:r>
              <a:rPr lang="en-US"/>
              <a:t> </a:t>
            </a:r>
          </a:p>
        </p:txBody>
      </p:sp>
      <p:sp>
        <p:nvSpPr>
          <p:cNvPr id="7" name="Rectangle 6">
            <a:extLst>
              <a:ext uri="{FF2B5EF4-FFF2-40B4-BE49-F238E27FC236}">
                <a16:creationId xmlns:a16="http://schemas.microsoft.com/office/drawing/2014/main" id="{53CDCA1D-2BF1-48D0-A2C9-2DB4A6EBF3AA}"/>
              </a:ext>
            </a:extLst>
          </p:cNvPr>
          <p:cNvSpPr/>
          <p:nvPr/>
        </p:nvSpPr>
        <p:spPr>
          <a:xfrm>
            <a:off x="6096000" y="1452346"/>
            <a:ext cx="5489863" cy="3867799"/>
          </a:xfrm>
          <a:prstGeom prst="rect">
            <a:avLst/>
          </a:prstGeom>
          <a:solidFill>
            <a:srgbClr val="24658F"/>
          </a:solidFill>
          <a:ln>
            <a:noFill/>
          </a:ln>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txBody>
          <a:bodyPr/>
          <a:lstStyle/>
          <a:p>
            <a:pPr marL="0" lvl="0" indent="0" defTabSz="711200">
              <a:lnSpc>
                <a:spcPct val="120000"/>
              </a:lnSpc>
              <a:spcBef>
                <a:spcPct val="0"/>
              </a:spcBef>
              <a:spcAft>
                <a:spcPct val="35000"/>
              </a:spcAft>
              <a:buFont typeface="Arial" panose="020B0604020202020204" pitchFamily="34" charset="0"/>
              <a:buNone/>
            </a:pPr>
            <a:r>
              <a:rPr lang="en-US" sz="1800" b="1" kern="1200">
                <a:latin typeface="Arial" panose="020B0604020202020204" pitchFamily="34" charset="0"/>
                <a:cs typeface="Arial" panose="020B0604020202020204" pitchFamily="34" charset="0"/>
              </a:rPr>
              <a:t>What we hope you wil</a:t>
            </a:r>
            <a:r>
              <a:rPr lang="en-US" b="1">
                <a:latin typeface="Arial" panose="020B0604020202020204" pitchFamily="34" charset="0"/>
                <a:cs typeface="Arial" panose="020B0604020202020204" pitchFamily="34" charset="0"/>
              </a:rPr>
              <a:t>l share:</a:t>
            </a:r>
          </a:p>
          <a:p>
            <a:pPr marL="285750" lvl="0" indent="-285750" defTabSz="711200">
              <a:lnSpc>
                <a:spcPct val="120000"/>
              </a:lnSpc>
              <a:spcBef>
                <a:spcPct val="0"/>
              </a:spcBef>
              <a:spcAft>
                <a:spcPct val="35000"/>
              </a:spcAft>
              <a:buFont typeface="Arial" panose="020B0604020202020204" pitchFamily="34" charset="0"/>
              <a:buChar char="•"/>
            </a:pPr>
            <a:r>
              <a:rPr lang="en-US" sz="1800" b="1" kern="1200">
                <a:latin typeface="Arial" panose="020B0604020202020204" pitchFamily="34" charset="0"/>
                <a:cs typeface="Arial" panose="020B0604020202020204" pitchFamily="34" charset="0"/>
              </a:rPr>
              <a:t>If / how flooding has affected your life and community</a:t>
            </a:r>
          </a:p>
          <a:p>
            <a:pPr marL="285750" lvl="0" indent="-285750" defTabSz="711200">
              <a:lnSpc>
                <a:spcPct val="120000"/>
              </a:lnSpc>
              <a:spcBef>
                <a:spcPct val="0"/>
              </a:spcBef>
              <a:spcAft>
                <a:spcPct val="35000"/>
              </a:spcAft>
              <a:buFont typeface="Arial" panose="020B0604020202020204" pitchFamily="34" charset="0"/>
              <a:buChar char="•"/>
            </a:pPr>
            <a:r>
              <a:rPr lang="en-US" b="1">
                <a:latin typeface="Arial" panose="020B0604020202020204" pitchFamily="34" charset="0"/>
                <a:cs typeface="Arial" panose="020B0604020202020204" pitchFamily="34" charset="0"/>
              </a:rPr>
              <a:t>What you love in your community</a:t>
            </a:r>
            <a:endParaRPr lang="en-US" sz="1800" b="1" kern="1200">
              <a:latin typeface="Arial" panose="020B0604020202020204" pitchFamily="34" charset="0"/>
              <a:cs typeface="Arial" panose="020B0604020202020204" pitchFamily="34" charset="0"/>
            </a:endParaRPr>
          </a:p>
          <a:p>
            <a:pPr marL="285750" lvl="0" indent="-285750" defTabSz="711200">
              <a:lnSpc>
                <a:spcPct val="120000"/>
              </a:lnSpc>
              <a:spcBef>
                <a:spcPct val="0"/>
              </a:spcBef>
              <a:spcAft>
                <a:spcPct val="35000"/>
              </a:spcAft>
              <a:buFont typeface="Arial" panose="020B0604020202020204" pitchFamily="34" charset="0"/>
              <a:buChar char="•"/>
            </a:pPr>
            <a:r>
              <a:rPr lang="en-US" sz="1800" b="1" kern="1200">
                <a:latin typeface="Arial" panose="020B0604020202020204" pitchFamily="34" charset="0"/>
                <a:cs typeface="Arial" panose="020B0604020202020204" pitchFamily="34" charset="0"/>
              </a:rPr>
              <a:t>What changes you want to see in your community</a:t>
            </a:r>
          </a:p>
          <a:p>
            <a:pPr marL="285750" lvl="0" indent="-285750" defTabSz="711200">
              <a:lnSpc>
                <a:spcPct val="120000"/>
              </a:lnSpc>
              <a:spcBef>
                <a:spcPct val="0"/>
              </a:spcBef>
              <a:spcAft>
                <a:spcPct val="35000"/>
              </a:spcAft>
              <a:buFont typeface="Arial" panose="020B0604020202020204" pitchFamily="34" charset="0"/>
              <a:buChar char="•"/>
            </a:pPr>
            <a:r>
              <a:rPr lang="en-US" sz="1800" b="1" kern="1200">
                <a:latin typeface="Arial" panose="020B0604020202020204" pitchFamily="34" charset="0"/>
                <a:cs typeface="Arial" panose="020B0604020202020204" pitchFamily="34" charset="0"/>
              </a:rPr>
              <a:t>How participating can be made easier for you</a:t>
            </a:r>
          </a:p>
          <a:p>
            <a:pPr marL="285750" lvl="0" indent="-285750" defTabSz="711200">
              <a:lnSpc>
                <a:spcPct val="120000"/>
              </a:lnSpc>
              <a:spcBef>
                <a:spcPct val="0"/>
              </a:spcBef>
              <a:spcAft>
                <a:spcPct val="35000"/>
              </a:spcAft>
              <a:buFont typeface="Arial" panose="020B0604020202020204" pitchFamily="34" charset="0"/>
              <a:buChar char="•"/>
            </a:pPr>
            <a:r>
              <a:rPr lang="en-US" b="1">
                <a:solidFill>
                  <a:schemeClr val="bg1"/>
                </a:solidFill>
                <a:effectLst/>
                <a:latin typeface="Arial" panose="020B0604020202020204" pitchFamily="34" charset="0"/>
                <a:ea typeface="Calibri" panose="020F0502020204030204" pitchFamily="34" charset="0"/>
                <a:cs typeface="Arial" panose="020B0604020202020204" pitchFamily="34" charset="0"/>
              </a:rPr>
              <a:t>Anything else you would like to share</a:t>
            </a:r>
            <a:endParaRPr lang="en-US" sz="1800" b="1" kern="12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5A6B0D81-3EC5-4B03-8B62-C09D13596F95}"/>
              </a:ext>
            </a:extLst>
          </p:cNvPr>
          <p:cNvSpPr txBox="1">
            <a:spLocks/>
          </p:cNvSpPr>
          <p:nvPr/>
        </p:nvSpPr>
        <p:spPr>
          <a:xfrm>
            <a:off x="495299" y="1448303"/>
            <a:ext cx="5185065" cy="3871842"/>
          </a:xfrm>
          <a:prstGeom prst="rect">
            <a:avLst/>
          </a:prstGeom>
          <a:solidFill>
            <a:srgbClr val="133F68"/>
          </a:solidFill>
        </p:spPr>
        <p:txBody>
          <a:bodyPr numCol="1"/>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b="1">
                <a:solidFill>
                  <a:schemeClr val="bg1"/>
                </a:solidFill>
                <a:latin typeface="Arial" panose="020B0604020202020204" pitchFamily="34" charset="0"/>
                <a:cs typeface="Arial" panose="020B0604020202020204" pitchFamily="34" charset="0"/>
              </a:rPr>
              <a:t>What we will share:</a:t>
            </a:r>
          </a:p>
          <a:p>
            <a:pPr marL="285750" indent="-285750">
              <a:lnSpc>
                <a:spcPct val="150000"/>
              </a:lnSpc>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Project overview</a:t>
            </a:r>
          </a:p>
          <a:p>
            <a:pPr marL="285750" indent="-285750">
              <a:lnSpc>
                <a:spcPct val="150000"/>
              </a:lnSpc>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Where the project is today</a:t>
            </a:r>
          </a:p>
          <a:p>
            <a:pPr marL="285750" indent="-285750">
              <a:lnSpc>
                <a:spcPct val="150000"/>
              </a:lnSpc>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Flood hazard types the project will address</a:t>
            </a:r>
          </a:p>
          <a:p>
            <a:pPr marL="285750" indent="-285750">
              <a:lnSpc>
                <a:spcPct val="150000"/>
              </a:lnSpc>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Ways to get involved</a:t>
            </a:r>
          </a:p>
          <a:p>
            <a:pPr marL="285750" indent="-285750">
              <a:lnSpc>
                <a:spcPct val="150000"/>
              </a:lnSpc>
              <a:buFont typeface="Arial" panose="020B0604020202020204" pitchFamily="34" charset="0"/>
              <a:buChar char="•"/>
            </a:pPr>
            <a:r>
              <a:rPr lang="en-US" sz="18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460127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03E74C2B-59BC-4ED4-8801-2DA30018DD2E}"/>
              </a:ext>
            </a:extLst>
          </p:cNvPr>
          <p:cNvPicPr>
            <a:picLocks noChangeAspect="1"/>
          </p:cNvPicPr>
          <p:nvPr/>
        </p:nvPicPr>
        <p:blipFill rotWithShape="1">
          <a:blip r:embed="rId3">
            <a:extLst>
              <a:ext uri="{28A0092B-C50C-407E-A947-70E740481C1C}">
                <a14:useLocalDpi xmlns:a14="http://schemas.microsoft.com/office/drawing/2010/main" val="0"/>
              </a:ext>
            </a:extLst>
          </a:blip>
          <a:srcRect l="3648" r="11406"/>
          <a:stretch/>
        </p:blipFill>
        <p:spPr>
          <a:xfrm>
            <a:off x="6434186" y="1122000"/>
            <a:ext cx="5443588" cy="4614000"/>
          </a:xfrm>
          <a:prstGeom prst="rect">
            <a:avLst/>
          </a:prstGeom>
        </p:spPr>
      </p:pic>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PROJECT OVERVIEW</a:t>
            </a:r>
          </a:p>
        </p:txBody>
      </p:sp>
      <p:sp>
        <p:nvSpPr>
          <p:cNvPr id="4" name="Subtitle 3">
            <a:extLst>
              <a:ext uri="{FF2B5EF4-FFF2-40B4-BE49-F238E27FC236}">
                <a16:creationId xmlns:a16="http://schemas.microsoft.com/office/drawing/2014/main" id="{DB324714-4DB9-42C7-ACEE-F2A632682CC2}"/>
              </a:ext>
            </a:extLst>
          </p:cNvPr>
          <p:cNvSpPr>
            <a:spLocks noGrp="1"/>
          </p:cNvSpPr>
          <p:nvPr>
            <p:ph type="subTitle" idx="1"/>
          </p:nvPr>
        </p:nvSpPr>
        <p:spPr/>
        <p:txBody>
          <a:bodyPr/>
          <a:lstStyle/>
          <a:p>
            <a:r>
              <a:rPr lang="en-US"/>
              <a:t>NORTHEASTERN NEW JERSEY</a:t>
            </a:r>
          </a:p>
        </p:txBody>
      </p:sp>
      <p:sp>
        <p:nvSpPr>
          <p:cNvPr id="2" name="Content Placeholder 1">
            <a:extLst>
              <a:ext uri="{FF2B5EF4-FFF2-40B4-BE49-F238E27FC236}">
                <a16:creationId xmlns:a16="http://schemas.microsoft.com/office/drawing/2014/main" id="{D240EECE-A537-4AD5-85B7-8F8E097E8396}"/>
              </a:ext>
            </a:extLst>
          </p:cNvPr>
          <p:cNvSpPr>
            <a:spLocks noGrp="1"/>
          </p:cNvSpPr>
          <p:nvPr>
            <p:ph sz="quarter" idx="16"/>
          </p:nvPr>
        </p:nvSpPr>
        <p:spPr>
          <a:xfrm>
            <a:off x="495298" y="1518369"/>
            <a:ext cx="5938887" cy="4022725"/>
          </a:xfrm>
        </p:spPr>
        <p:txBody>
          <a:bodyPr>
            <a:noAutofit/>
          </a:bodyPr>
          <a:lstStyle/>
          <a:p>
            <a:pPr marL="285750" indent="-285750">
              <a:lnSpc>
                <a:spcPct val="125000"/>
              </a:lnSpc>
              <a:spcBef>
                <a:spcPts val="0"/>
              </a:spcBef>
              <a:spcAft>
                <a:spcPts val="1200"/>
              </a:spcAft>
              <a:buFont typeface="Arial" panose="020B0604020202020204" pitchFamily="34" charset="0"/>
              <a:buChar char="•"/>
            </a:pPr>
            <a:r>
              <a:rPr lang="en-US" b="1">
                <a:solidFill>
                  <a:srgbClr val="24658F"/>
                </a:solidFill>
              </a:rPr>
              <a:t>Resilient Northeastern New Jersey</a:t>
            </a:r>
            <a:r>
              <a:rPr lang="en-US"/>
              <a:t> is a partnership between </a:t>
            </a:r>
            <a:r>
              <a:rPr lang="en-US" b="1">
                <a:solidFill>
                  <a:srgbClr val="24658F"/>
                </a:solidFill>
              </a:rPr>
              <a:t>Jersey City, Newark, Hoboken, Bayonne, Hudson County</a:t>
            </a:r>
            <a:r>
              <a:rPr lang="en-US"/>
              <a:t>, and the community-based organizations of </a:t>
            </a:r>
            <a:r>
              <a:rPr lang="en-US" b="1">
                <a:solidFill>
                  <a:srgbClr val="24658F"/>
                </a:solidFill>
              </a:rPr>
              <a:t>Ironbound Community Corporation </a:t>
            </a:r>
            <a:r>
              <a:rPr lang="en-US"/>
              <a:t>and</a:t>
            </a:r>
            <a:r>
              <a:rPr lang="en-US" b="1">
                <a:solidFill>
                  <a:srgbClr val="24658F"/>
                </a:solidFill>
              </a:rPr>
              <a:t> HOPES CAP.</a:t>
            </a:r>
            <a:r>
              <a:rPr lang="en-US"/>
              <a:t> Representatives of these entities sit on the project’s Steering Committee.</a:t>
            </a:r>
            <a:endParaRPr lang="en-US" b="1">
              <a:solidFill>
                <a:srgbClr val="24658F"/>
              </a:solidFill>
            </a:endParaRPr>
          </a:p>
          <a:p>
            <a:pPr marL="285750" indent="-285750">
              <a:lnSpc>
                <a:spcPct val="125000"/>
              </a:lnSpc>
              <a:spcBef>
                <a:spcPts val="0"/>
              </a:spcBef>
              <a:spcAft>
                <a:spcPts val="1200"/>
              </a:spcAft>
              <a:buFont typeface="Arial" panose="020B0604020202020204" pitchFamily="34" charset="0"/>
              <a:buChar char="•"/>
            </a:pPr>
            <a:r>
              <a:rPr lang="en-US"/>
              <a:t>The project is funded and administered through the New Jersey Department of Environmental Protection (NJDEP)</a:t>
            </a:r>
          </a:p>
          <a:p>
            <a:pPr marL="285750" indent="-285750">
              <a:lnSpc>
                <a:spcPct val="125000"/>
              </a:lnSpc>
              <a:spcBef>
                <a:spcPts val="0"/>
              </a:spcBef>
              <a:spcAft>
                <a:spcPts val="1200"/>
              </a:spcAft>
              <a:buFont typeface="Arial" panose="020B0604020202020204" pitchFamily="34" charset="0"/>
              <a:buChar char="•"/>
            </a:pPr>
            <a:r>
              <a:rPr lang="en-US"/>
              <a:t>The project is focused on developing a </a:t>
            </a:r>
            <a:r>
              <a:rPr lang="en-US" b="1">
                <a:solidFill>
                  <a:srgbClr val="24658F"/>
                </a:solidFill>
              </a:rPr>
              <a:t>regional action plan </a:t>
            </a:r>
            <a:r>
              <a:rPr lang="en-US"/>
              <a:t>to address </a:t>
            </a:r>
            <a:r>
              <a:rPr lang="en-US" b="1">
                <a:solidFill>
                  <a:srgbClr val="24658F"/>
                </a:solidFill>
              </a:rPr>
              <a:t>flood-related hazards</a:t>
            </a:r>
            <a:r>
              <a:rPr lang="en-US"/>
              <a:t>. </a:t>
            </a:r>
          </a:p>
          <a:p>
            <a:pPr marL="285750" indent="-285750">
              <a:lnSpc>
                <a:spcPct val="125000"/>
              </a:lnSpc>
              <a:spcBef>
                <a:spcPts val="0"/>
              </a:spcBef>
              <a:spcAft>
                <a:spcPts val="1200"/>
              </a:spcAft>
              <a:buFont typeface="Arial" panose="020B0604020202020204" pitchFamily="34" charset="0"/>
              <a:buChar char="•"/>
            </a:pPr>
            <a:r>
              <a:rPr lang="en-US" b="1">
                <a:solidFill>
                  <a:srgbClr val="24658F"/>
                </a:solidFill>
              </a:rPr>
              <a:t>Input from the people who live, work, and play </a:t>
            </a:r>
            <a:r>
              <a:rPr lang="en-US" b="1"/>
              <a:t>in the region, and </a:t>
            </a:r>
            <a:r>
              <a:rPr lang="en-US" b="1">
                <a:solidFill>
                  <a:srgbClr val="24658F"/>
                </a:solidFill>
              </a:rPr>
              <a:t>collaboration with a Community Advisory Council</a:t>
            </a:r>
            <a:r>
              <a:rPr lang="en-US" b="1"/>
              <a:t>, will be critical to the success of the program.</a:t>
            </a:r>
          </a:p>
        </p:txBody>
      </p:sp>
      <p:sp>
        <p:nvSpPr>
          <p:cNvPr id="13" name="TextBox 12">
            <a:extLst>
              <a:ext uri="{FF2B5EF4-FFF2-40B4-BE49-F238E27FC236}">
                <a16:creationId xmlns:a16="http://schemas.microsoft.com/office/drawing/2014/main" id="{D39A4605-14D2-4B5D-B28B-89F3CFB3C585}"/>
              </a:ext>
            </a:extLst>
          </p:cNvPr>
          <p:cNvSpPr txBox="1"/>
          <p:nvPr/>
        </p:nvSpPr>
        <p:spPr>
          <a:xfrm>
            <a:off x="10307782" y="6565024"/>
            <a:ext cx="1884218" cy="246221"/>
          </a:xfrm>
          <a:prstGeom prst="rect">
            <a:avLst/>
          </a:prstGeom>
          <a:noFill/>
        </p:spPr>
        <p:txBody>
          <a:bodyPr wrap="square" rtlCol="0">
            <a:spAutoFit/>
          </a:bodyPr>
          <a:lstStyle/>
          <a:p>
            <a:r>
              <a:rPr lang="en-US" sz="1000" i="1">
                <a:solidFill>
                  <a:srgbClr val="FFFFFF"/>
                </a:solidFill>
                <a:latin typeface="Arial" panose="020B0604020202020204" pitchFamily="34" charset="0"/>
                <a:cs typeface="Arial" panose="020B0604020202020204" pitchFamily="34" charset="0"/>
              </a:rPr>
              <a:t>Image credit: City of Hoboken</a:t>
            </a:r>
          </a:p>
        </p:txBody>
      </p:sp>
      <p:sp>
        <p:nvSpPr>
          <p:cNvPr id="15" name="Subtitle 3">
            <a:extLst>
              <a:ext uri="{FF2B5EF4-FFF2-40B4-BE49-F238E27FC236}">
                <a16:creationId xmlns:a16="http://schemas.microsoft.com/office/drawing/2014/main" id="{2EE8E296-8A1A-4CF6-992F-E917B98D3047}"/>
              </a:ext>
            </a:extLst>
          </p:cNvPr>
          <p:cNvSpPr txBox="1">
            <a:spLocks/>
          </p:cNvSpPr>
          <p:nvPr/>
        </p:nvSpPr>
        <p:spPr>
          <a:xfrm>
            <a:off x="6894389" y="5768581"/>
            <a:ext cx="4523182"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400">
                <a:solidFill>
                  <a:srgbClr val="24658F"/>
                </a:solidFill>
              </a:rPr>
              <a:t>Resilient Northeastern NJ Project Area</a:t>
            </a:r>
          </a:p>
        </p:txBody>
      </p:sp>
    </p:spTree>
    <p:extLst>
      <p:ext uri="{BB962C8B-B14F-4D97-AF65-F5344CB8AC3E}">
        <p14:creationId xmlns:p14="http://schemas.microsoft.com/office/powerpoint/2010/main" val="406167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7E62C4-2B63-482E-ACD6-AF3AB11C4842}"/>
              </a:ext>
            </a:extLst>
          </p:cNvPr>
          <p:cNvSpPr txBox="1">
            <a:spLocks/>
          </p:cNvSpPr>
          <p:nvPr/>
        </p:nvSpPr>
        <p:spPr>
          <a:xfrm>
            <a:off x="495300" y="543580"/>
            <a:ext cx="10752000" cy="44845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38442"/>
                </a:solidFill>
                <a:latin typeface="+mj-lt"/>
                <a:ea typeface="+mj-ea"/>
                <a:cs typeface="+mj-cs"/>
              </a:defRPr>
            </a:lvl1pPr>
          </a:lstStyle>
          <a:p>
            <a:r>
              <a:rPr lang="en-US" sz="4000" b="1">
                <a:solidFill>
                  <a:srgbClr val="24658F"/>
                </a:solidFill>
                <a:latin typeface="Arial"/>
                <a:cs typeface="Arial"/>
              </a:rPr>
              <a:t>WHAT IS RESILIENCE?</a:t>
            </a:r>
            <a:endParaRPr lang="en-US"/>
          </a:p>
        </p:txBody>
      </p:sp>
      <p:sp>
        <p:nvSpPr>
          <p:cNvPr id="5" name="Rectangle 4">
            <a:extLst>
              <a:ext uri="{FF2B5EF4-FFF2-40B4-BE49-F238E27FC236}">
                <a16:creationId xmlns:a16="http://schemas.microsoft.com/office/drawing/2014/main" id="{30A0BE53-BEFC-4FDE-87AE-672A01309995}"/>
              </a:ext>
            </a:extLst>
          </p:cNvPr>
          <p:cNvSpPr/>
          <p:nvPr/>
        </p:nvSpPr>
        <p:spPr>
          <a:xfrm>
            <a:off x="486923" y="2247036"/>
            <a:ext cx="11218154" cy="2363927"/>
          </a:xfrm>
          <a:prstGeom prst="rect">
            <a:avLst/>
          </a:prstGeom>
          <a:solidFill>
            <a:srgbClr val="24658F"/>
          </a:solidFill>
          <a:ln>
            <a:noFill/>
          </a:ln>
        </p:spPr>
        <p:style>
          <a:lnRef idx="2">
            <a:schemeClr val="lt1">
              <a:hueOff val="0"/>
              <a:satOff val="0"/>
              <a:lumOff val="0"/>
              <a:alphaOff val="0"/>
            </a:schemeClr>
          </a:lnRef>
          <a:fillRef idx="1">
            <a:scrgbClr r="0" g="0" b="0"/>
          </a:fillRef>
          <a:effectRef idx="0">
            <a:schemeClr val="accent6">
              <a:shade val="80000"/>
              <a:hueOff val="321280"/>
              <a:satOff val="-12909"/>
              <a:lumOff val="27628"/>
              <a:alphaOff val="0"/>
            </a:schemeClr>
          </a:effectRef>
          <a:fontRef idx="minor">
            <a:schemeClr val="lt1"/>
          </a:fontRef>
        </p:style>
        <p:txBody>
          <a:bodyPr lIns="91440" tIns="45720" rIns="91440" bIns="45720" anchor="t"/>
          <a:lstStyle/>
          <a:p>
            <a:pPr algn="ctr" defTabSz="711200">
              <a:lnSpc>
                <a:spcPct val="150000"/>
              </a:lnSpc>
            </a:pPr>
            <a:r>
              <a:rPr lang="en-US" sz="2400" b="1" u="sng">
                <a:solidFill>
                  <a:schemeClr val="bg1"/>
                </a:solidFill>
                <a:latin typeface="Arial"/>
                <a:cs typeface="Arial"/>
              </a:rPr>
              <a:t>Resilience</a:t>
            </a:r>
            <a:r>
              <a:rPr lang="en-US" sz="2400" b="1">
                <a:solidFill>
                  <a:schemeClr val="bg1"/>
                </a:solidFill>
                <a:latin typeface="Arial"/>
                <a:cs typeface="Arial"/>
              </a:rPr>
              <a:t> is the ability to adapt to changing conditions </a:t>
            </a:r>
            <a:r>
              <a:rPr lang="en-US" sz="2400" b="1" kern="1200">
                <a:solidFill>
                  <a:schemeClr val="bg1"/>
                </a:solidFill>
                <a:latin typeface="Arial"/>
                <a:cs typeface="Arial"/>
              </a:rPr>
              <a:t>and</a:t>
            </a:r>
            <a:r>
              <a:rPr lang="en-US" sz="2400" b="1">
                <a:solidFill>
                  <a:schemeClr val="bg1"/>
                </a:solidFill>
                <a:latin typeface="Arial"/>
                <a:cs typeface="Arial"/>
              </a:rPr>
              <a:t> grow in the face of challenges. </a:t>
            </a:r>
            <a:br>
              <a:rPr lang="en-US" sz="2000" b="1">
                <a:latin typeface="Arial"/>
                <a:cs typeface="Arial"/>
              </a:rPr>
            </a:br>
            <a:r>
              <a:rPr lang="en-US" sz="2400">
                <a:solidFill>
                  <a:schemeClr val="bg1"/>
                </a:solidFill>
                <a:latin typeface="Arial"/>
                <a:cs typeface="Arial"/>
              </a:rPr>
              <a:t>In the context of flooding, </a:t>
            </a:r>
            <a:r>
              <a:rPr lang="en-US" sz="2400" kern="1200">
                <a:solidFill>
                  <a:schemeClr val="bg1"/>
                </a:solidFill>
                <a:latin typeface="Arial"/>
                <a:cs typeface="Arial"/>
              </a:rPr>
              <a:t>we </a:t>
            </a:r>
            <a:r>
              <a:rPr lang="en-US" sz="2400">
                <a:solidFill>
                  <a:schemeClr val="bg1"/>
                </a:solidFill>
                <a:latin typeface="Arial"/>
                <a:cs typeface="Arial"/>
              </a:rPr>
              <a:t>mean shaping communities that have strong social fabrics and infrastructure that </a:t>
            </a:r>
            <a:r>
              <a:rPr lang="en-US" sz="2400" kern="1200">
                <a:solidFill>
                  <a:schemeClr val="bg1"/>
                </a:solidFill>
                <a:latin typeface="Arial"/>
                <a:cs typeface="Arial"/>
              </a:rPr>
              <a:t>can </a:t>
            </a:r>
            <a:r>
              <a:rPr lang="en-US" sz="2400">
                <a:solidFill>
                  <a:schemeClr val="bg1"/>
                </a:solidFill>
                <a:latin typeface="Arial"/>
                <a:cs typeface="Arial"/>
              </a:rPr>
              <a:t>bounce back after storms.</a:t>
            </a:r>
            <a:endParaRPr lang="en-US" sz="2400" kern="1200">
              <a:solidFill>
                <a:schemeClr val="bg1"/>
              </a:solidFill>
              <a:effectLst/>
              <a:ea typeface="+mn-lt"/>
              <a:cs typeface="+mn-lt"/>
            </a:endParaRPr>
          </a:p>
          <a:p>
            <a:pPr>
              <a:lnSpc>
                <a:spcPct val="150000"/>
              </a:lnSpc>
              <a:spcBef>
                <a:spcPct val="0"/>
              </a:spcBef>
              <a:spcAft>
                <a:spcPct val="35000"/>
              </a:spcAft>
            </a:pPr>
            <a:endParaRPr lang="en-US" sz="2000" b="1">
              <a:cs typeface="Arial"/>
            </a:endParaRPr>
          </a:p>
        </p:txBody>
      </p:sp>
    </p:spTree>
    <p:extLst>
      <p:ext uri="{BB962C8B-B14F-4D97-AF65-F5344CB8AC3E}">
        <p14:creationId xmlns:p14="http://schemas.microsoft.com/office/powerpoint/2010/main" val="403384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DD41F9-C4A0-48F4-B2B3-19CFFEA3821A}"/>
              </a:ext>
            </a:extLst>
          </p:cNvPr>
          <p:cNvGrpSpPr/>
          <p:nvPr/>
        </p:nvGrpSpPr>
        <p:grpSpPr>
          <a:xfrm>
            <a:off x="1113491" y="1110098"/>
            <a:ext cx="11100281" cy="1676400"/>
            <a:chOff x="1113491" y="1322526"/>
            <a:chExt cx="11100281" cy="1676400"/>
          </a:xfrm>
        </p:grpSpPr>
        <p:pic>
          <p:nvPicPr>
            <p:cNvPr id="18" name="Picture 17" descr="A picture containing text&#10;&#10;Description automatically generated">
              <a:extLst>
                <a:ext uri="{FF2B5EF4-FFF2-40B4-BE49-F238E27FC236}">
                  <a16:creationId xmlns:a16="http://schemas.microsoft.com/office/drawing/2014/main" id="{32561F36-8C54-45B1-8114-E5305E5236A8}"/>
                </a:ext>
              </a:extLst>
            </p:cNvPr>
            <p:cNvPicPr>
              <a:picLocks noChangeAspect="1"/>
            </p:cNvPicPr>
            <p:nvPr/>
          </p:nvPicPr>
          <p:blipFill rotWithShape="1">
            <a:blip r:embed="rId3">
              <a:extLst>
                <a:ext uri="{28A0092B-C50C-407E-A947-70E740481C1C}">
                  <a14:useLocalDpi xmlns:a14="http://schemas.microsoft.com/office/drawing/2010/main" val="0"/>
                </a:ext>
              </a:extLst>
            </a:blip>
            <a:srcRect l="21798" t="36508" b="39047"/>
            <a:stretch/>
          </p:blipFill>
          <p:spPr>
            <a:xfrm>
              <a:off x="2679458" y="1322526"/>
              <a:ext cx="9534314" cy="1676400"/>
            </a:xfrm>
            <a:prstGeom prst="rect">
              <a:avLst/>
            </a:prstGeom>
          </p:spPr>
        </p:pic>
        <p:pic>
          <p:nvPicPr>
            <p:cNvPr id="9" name="Graphic 8" descr="Clipboard Mixed with solid fill">
              <a:extLst>
                <a:ext uri="{FF2B5EF4-FFF2-40B4-BE49-F238E27FC236}">
                  <a16:creationId xmlns:a16="http://schemas.microsoft.com/office/drawing/2014/main" id="{2130428E-5C07-437A-A3CE-345297ED8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491" y="1788415"/>
              <a:ext cx="914400" cy="914400"/>
            </a:xfrm>
            <a:prstGeom prst="rect">
              <a:avLst/>
            </a:prstGeom>
          </p:spPr>
        </p:pic>
      </p:grpSp>
      <p:sp>
        <p:nvSpPr>
          <p:cNvPr id="3" name="Title 2">
            <a:extLst>
              <a:ext uri="{FF2B5EF4-FFF2-40B4-BE49-F238E27FC236}">
                <a16:creationId xmlns:a16="http://schemas.microsoft.com/office/drawing/2014/main" id="{5F973137-FFF1-41B8-BFD5-BE875CDEEDF6}"/>
              </a:ext>
            </a:extLst>
          </p:cNvPr>
          <p:cNvSpPr>
            <a:spLocks noGrp="1"/>
          </p:cNvSpPr>
          <p:nvPr>
            <p:ph type="title"/>
          </p:nvPr>
        </p:nvSpPr>
        <p:spPr/>
        <p:txBody>
          <a:bodyPr/>
          <a:lstStyle/>
          <a:p>
            <a:r>
              <a:rPr lang="en-US"/>
              <a:t>PROJECT GOALS</a:t>
            </a:r>
          </a:p>
        </p:txBody>
      </p:sp>
      <p:sp>
        <p:nvSpPr>
          <p:cNvPr id="4" name="Subtitle 3">
            <a:extLst>
              <a:ext uri="{FF2B5EF4-FFF2-40B4-BE49-F238E27FC236}">
                <a16:creationId xmlns:a16="http://schemas.microsoft.com/office/drawing/2014/main" id="{DB324714-4DB9-42C7-ACEE-F2A632682CC2}"/>
              </a:ext>
            </a:extLst>
          </p:cNvPr>
          <p:cNvSpPr>
            <a:spLocks noGrp="1"/>
          </p:cNvSpPr>
          <p:nvPr>
            <p:ph type="subTitle" idx="1"/>
          </p:nvPr>
        </p:nvSpPr>
        <p:spPr/>
        <p:txBody>
          <a:bodyPr/>
          <a:lstStyle/>
          <a:p>
            <a:r>
              <a:rPr lang="en-US"/>
              <a:t>NORTHEASTERN NEW JERSEY</a:t>
            </a:r>
          </a:p>
        </p:txBody>
      </p:sp>
      <p:graphicFrame>
        <p:nvGraphicFramePr>
          <p:cNvPr id="10" name="Diagram 9">
            <a:extLst>
              <a:ext uri="{FF2B5EF4-FFF2-40B4-BE49-F238E27FC236}">
                <a16:creationId xmlns:a16="http://schemas.microsoft.com/office/drawing/2014/main" id="{00EF79A4-272F-46B2-AB2A-E46BCBEE234D}"/>
              </a:ext>
            </a:extLst>
          </p:cNvPr>
          <p:cNvGraphicFramePr/>
          <p:nvPr>
            <p:extLst>
              <p:ext uri="{D42A27DB-BD31-4B8C-83A1-F6EECF244321}">
                <p14:modId xmlns:p14="http://schemas.microsoft.com/office/powerpoint/2010/main" val="3406130"/>
              </p:ext>
            </p:extLst>
          </p:nvPr>
        </p:nvGraphicFramePr>
        <p:xfrm>
          <a:off x="509587" y="2754802"/>
          <a:ext cx="11172825" cy="26798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418004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595A745-AB0F-49C8-978E-E6559E18B0E7}"/>
              </a:ext>
            </a:extLst>
          </p:cNvPr>
          <p:cNvSpPr>
            <a:spLocks noGrp="1"/>
          </p:cNvSpPr>
          <p:nvPr>
            <p:ph type="title"/>
          </p:nvPr>
        </p:nvSpPr>
        <p:spPr>
          <a:xfrm>
            <a:off x="647700" y="342905"/>
            <a:ext cx="10752000" cy="448458"/>
          </a:xfrm>
        </p:spPr>
        <p:txBody>
          <a:bodyPr/>
          <a:lstStyle/>
          <a:p>
            <a:r>
              <a:rPr lang="en-US"/>
              <a:t>PROJECT SCHEDULE</a:t>
            </a:r>
          </a:p>
        </p:txBody>
      </p:sp>
      <p:grpSp>
        <p:nvGrpSpPr>
          <p:cNvPr id="3" name="Group 2">
            <a:extLst>
              <a:ext uri="{FF2B5EF4-FFF2-40B4-BE49-F238E27FC236}">
                <a16:creationId xmlns:a16="http://schemas.microsoft.com/office/drawing/2014/main" id="{12F5FE23-9C4D-4F8C-B7AC-35F03EB1AAB3}"/>
              </a:ext>
            </a:extLst>
          </p:cNvPr>
          <p:cNvGrpSpPr/>
          <p:nvPr/>
        </p:nvGrpSpPr>
        <p:grpSpPr>
          <a:xfrm rot="16200000">
            <a:off x="2328588" y="3114369"/>
            <a:ext cx="878942" cy="780883"/>
            <a:chOff x="1421086" y="5864510"/>
            <a:chExt cx="640494" cy="691406"/>
          </a:xfrm>
        </p:grpSpPr>
        <p:sp>
          <p:nvSpPr>
            <p:cNvPr id="9" name="Arrow: Right 8">
              <a:extLst>
                <a:ext uri="{FF2B5EF4-FFF2-40B4-BE49-F238E27FC236}">
                  <a16:creationId xmlns:a16="http://schemas.microsoft.com/office/drawing/2014/main" id="{FF596252-80C6-4FEC-9C68-B793E8FB8EA6}"/>
                </a:ext>
              </a:extLst>
            </p:cNvPr>
            <p:cNvSpPr/>
            <p:nvPr/>
          </p:nvSpPr>
          <p:spPr>
            <a:xfrm>
              <a:off x="1421086" y="5864510"/>
              <a:ext cx="640494" cy="691406"/>
            </a:xfrm>
            <a:prstGeom prst="rightArrow">
              <a:avLst/>
            </a:prstGeom>
            <a:solidFill>
              <a:srgbClr val="DF5C2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62991DB5-D6A8-40AF-BBD9-19847D49D02B}"/>
                </a:ext>
              </a:extLst>
            </p:cNvPr>
            <p:cNvSpPr txBox="1">
              <a:spLocks/>
            </p:cNvSpPr>
            <p:nvPr/>
          </p:nvSpPr>
          <p:spPr>
            <a:xfrm rot="5400000">
              <a:off x="1474870" y="6067288"/>
              <a:ext cx="442214" cy="361552"/>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all" spc="0" normalizeH="0" baseline="0" noProof="0" dirty="0">
                  <a:ln>
                    <a:noFill/>
                  </a:ln>
                  <a:solidFill>
                    <a:schemeClr val="bg1"/>
                  </a:solidFill>
                  <a:effectLst/>
                  <a:uLnTx/>
                  <a:uFillTx/>
                </a:rPr>
                <a:t>WE ARE HERE</a:t>
              </a:r>
            </a:p>
          </p:txBody>
        </p:sp>
      </p:grpSp>
      <p:cxnSp>
        <p:nvCxnSpPr>
          <p:cNvPr id="12" name="Straight Connector 11">
            <a:extLst>
              <a:ext uri="{FF2B5EF4-FFF2-40B4-BE49-F238E27FC236}">
                <a16:creationId xmlns:a16="http://schemas.microsoft.com/office/drawing/2014/main" id="{8C29FFA9-E683-4F87-BDBA-548579749D00}"/>
              </a:ext>
            </a:extLst>
          </p:cNvPr>
          <p:cNvCxnSpPr>
            <a:cxnSpLocks/>
          </p:cNvCxnSpPr>
          <p:nvPr/>
        </p:nvCxnSpPr>
        <p:spPr>
          <a:xfrm>
            <a:off x="1749824" y="1487978"/>
            <a:ext cx="8682202" cy="0"/>
          </a:xfrm>
          <a:prstGeom prst="line">
            <a:avLst/>
          </a:prstGeom>
          <a:ln w="57150" cmpd="sng">
            <a:solidFill>
              <a:schemeClr val="tx1">
                <a:lumMod val="75000"/>
                <a:lumOff val="25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08BB257-DAD6-468B-A7B2-2945CA1DCC6E}"/>
              </a:ext>
            </a:extLst>
          </p:cNvPr>
          <p:cNvSpPr/>
          <p:nvPr/>
        </p:nvSpPr>
        <p:spPr>
          <a:xfrm>
            <a:off x="3847720" y="1431347"/>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C6251303-B695-4F01-9E07-780625AF5CDA}"/>
              </a:ext>
            </a:extLst>
          </p:cNvPr>
          <p:cNvSpPr/>
          <p:nvPr/>
        </p:nvSpPr>
        <p:spPr>
          <a:xfrm>
            <a:off x="6057899" y="1431348"/>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F0A8460-B8FB-4175-B1C1-87CAA14D3379}"/>
              </a:ext>
            </a:extLst>
          </p:cNvPr>
          <p:cNvSpPr/>
          <p:nvPr/>
        </p:nvSpPr>
        <p:spPr>
          <a:xfrm>
            <a:off x="1649661" y="1434985"/>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352CE2BB-192D-4B22-9E0A-2A28A94F2456}"/>
              </a:ext>
            </a:extLst>
          </p:cNvPr>
          <p:cNvSpPr/>
          <p:nvPr/>
        </p:nvSpPr>
        <p:spPr>
          <a:xfrm>
            <a:off x="8166978" y="1441604"/>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9605D92-3D72-473C-BB8B-DC5D5367C522}"/>
              </a:ext>
            </a:extLst>
          </p:cNvPr>
          <p:cNvSpPr/>
          <p:nvPr/>
        </p:nvSpPr>
        <p:spPr>
          <a:xfrm>
            <a:off x="10336189" y="1441604"/>
            <a:ext cx="105987" cy="105987"/>
          </a:xfrm>
          <a:prstGeom prst="ellipse">
            <a:avLst/>
          </a:prstGeom>
          <a:solidFill>
            <a:srgbClr val="83B5CD"/>
          </a:solidFill>
          <a:ln w="3810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89">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D8F7CC1-79E7-4CB8-9DEA-5F938AABFC07}"/>
              </a:ext>
            </a:extLst>
          </p:cNvPr>
          <p:cNvSpPr txBox="1"/>
          <p:nvPr/>
        </p:nvSpPr>
        <p:spPr>
          <a:xfrm>
            <a:off x="731589" y="1013248"/>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Spring 2021</a:t>
            </a:r>
          </a:p>
        </p:txBody>
      </p:sp>
      <p:sp>
        <p:nvSpPr>
          <p:cNvPr id="25" name="TextBox 24">
            <a:extLst>
              <a:ext uri="{FF2B5EF4-FFF2-40B4-BE49-F238E27FC236}">
                <a16:creationId xmlns:a16="http://schemas.microsoft.com/office/drawing/2014/main" id="{24C16AEE-7A84-483E-B256-AA8E6C3D262A}"/>
              </a:ext>
            </a:extLst>
          </p:cNvPr>
          <p:cNvSpPr txBox="1"/>
          <p:nvPr/>
        </p:nvSpPr>
        <p:spPr>
          <a:xfrm>
            <a:off x="2844780" y="1016297"/>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Summer 2021</a:t>
            </a:r>
          </a:p>
        </p:txBody>
      </p:sp>
      <p:sp>
        <p:nvSpPr>
          <p:cNvPr id="26" name="TextBox 25">
            <a:extLst>
              <a:ext uri="{FF2B5EF4-FFF2-40B4-BE49-F238E27FC236}">
                <a16:creationId xmlns:a16="http://schemas.microsoft.com/office/drawing/2014/main" id="{24B7B3D8-3321-458B-AF2B-0848D7B7C6F4}"/>
              </a:ext>
            </a:extLst>
          </p:cNvPr>
          <p:cNvSpPr txBox="1"/>
          <p:nvPr/>
        </p:nvSpPr>
        <p:spPr>
          <a:xfrm>
            <a:off x="5005465" y="1012330"/>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Fall 2021</a:t>
            </a:r>
          </a:p>
        </p:txBody>
      </p:sp>
      <p:sp>
        <p:nvSpPr>
          <p:cNvPr id="27" name="TextBox 26">
            <a:extLst>
              <a:ext uri="{FF2B5EF4-FFF2-40B4-BE49-F238E27FC236}">
                <a16:creationId xmlns:a16="http://schemas.microsoft.com/office/drawing/2014/main" id="{7E63BD6B-9ADA-402A-9FF4-7A9D51B6F130}"/>
              </a:ext>
            </a:extLst>
          </p:cNvPr>
          <p:cNvSpPr txBox="1"/>
          <p:nvPr/>
        </p:nvSpPr>
        <p:spPr>
          <a:xfrm>
            <a:off x="6992673" y="1007665"/>
            <a:ext cx="2454596"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Winter 2021</a:t>
            </a:r>
          </a:p>
        </p:txBody>
      </p:sp>
      <p:sp>
        <p:nvSpPr>
          <p:cNvPr id="28" name="TextBox 27">
            <a:extLst>
              <a:ext uri="{FF2B5EF4-FFF2-40B4-BE49-F238E27FC236}">
                <a16:creationId xmlns:a16="http://schemas.microsoft.com/office/drawing/2014/main" id="{E57179D1-0A34-452A-BD5E-BCF262CBC8D2}"/>
              </a:ext>
            </a:extLst>
          </p:cNvPr>
          <p:cNvSpPr txBox="1"/>
          <p:nvPr/>
        </p:nvSpPr>
        <p:spPr>
          <a:xfrm>
            <a:off x="9347220" y="1008256"/>
            <a:ext cx="2036470" cy="369332"/>
          </a:xfrm>
          <a:prstGeom prst="rect">
            <a:avLst/>
          </a:prstGeom>
          <a:noFill/>
          <a:ln>
            <a:noFill/>
          </a:ln>
        </p:spPr>
        <p:txBody>
          <a:bodyPr wrap="square" rtlCol="0">
            <a:spAutoFit/>
          </a:bodyPr>
          <a:lstStyle/>
          <a:p>
            <a:pPr algn="ctr"/>
            <a:r>
              <a:rPr lang="en-US" b="1">
                <a:latin typeface="Arial" panose="020B0604020202020204" pitchFamily="34" charset="0"/>
                <a:cs typeface="Arial" panose="020B0604020202020204" pitchFamily="34" charset="0"/>
              </a:rPr>
              <a:t>Spring 2022</a:t>
            </a:r>
          </a:p>
        </p:txBody>
      </p:sp>
      <p:sp>
        <p:nvSpPr>
          <p:cNvPr id="5" name="Rectangle 4">
            <a:extLst>
              <a:ext uri="{FF2B5EF4-FFF2-40B4-BE49-F238E27FC236}">
                <a16:creationId xmlns:a16="http://schemas.microsoft.com/office/drawing/2014/main" id="{177740DA-B995-4993-A235-36D9AA618D07}"/>
              </a:ext>
            </a:extLst>
          </p:cNvPr>
          <p:cNvSpPr/>
          <p:nvPr/>
        </p:nvSpPr>
        <p:spPr>
          <a:xfrm>
            <a:off x="647700" y="5643716"/>
            <a:ext cx="10820399" cy="35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6F18DF9-15E5-4D67-860E-E45EB5E876AB}"/>
              </a:ext>
            </a:extLst>
          </p:cNvPr>
          <p:cNvSpPr txBox="1"/>
          <p:nvPr/>
        </p:nvSpPr>
        <p:spPr>
          <a:xfrm>
            <a:off x="899750" y="1790032"/>
            <a:ext cx="2036470" cy="1200329"/>
          </a:xfrm>
          <a:prstGeom prst="rect">
            <a:avLst/>
          </a:prstGeom>
          <a:solidFill>
            <a:srgbClr val="133F68"/>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Develop a Regional </a:t>
            </a:r>
            <a:r>
              <a:rPr lang="en-US" b="1">
                <a:solidFill>
                  <a:schemeClr val="bg1"/>
                </a:solidFill>
                <a:latin typeface="Arial" panose="020B0604020202020204" pitchFamily="34" charset="0"/>
                <a:cs typeface="Arial" panose="020B0604020202020204" pitchFamily="34" charset="0"/>
              </a:rPr>
              <a:t>Vision</a:t>
            </a:r>
            <a:r>
              <a:rPr lang="en-US">
                <a:solidFill>
                  <a:schemeClr val="bg1"/>
                </a:solidFill>
                <a:latin typeface="Arial" panose="020B0604020202020204" pitchFamily="34" charset="0"/>
                <a:cs typeface="Arial" panose="020B0604020202020204" pitchFamily="34" charset="0"/>
              </a:rPr>
              <a:t> and Identify Shared </a:t>
            </a:r>
            <a:r>
              <a:rPr lang="en-US" b="1">
                <a:solidFill>
                  <a:schemeClr val="bg1"/>
                </a:solidFill>
                <a:latin typeface="Arial" panose="020B0604020202020204" pitchFamily="34" charset="0"/>
                <a:cs typeface="Arial" panose="020B0604020202020204" pitchFamily="34" charset="0"/>
              </a:rPr>
              <a:t>Priorities</a:t>
            </a:r>
          </a:p>
        </p:txBody>
      </p:sp>
      <p:sp>
        <p:nvSpPr>
          <p:cNvPr id="30" name="TextBox 29">
            <a:extLst>
              <a:ext uri="{FF2B5EF4-FFF2-40B4-BE49-F238E27FC236}">
                <a16:creationId xmlns:a16="http://schemas.microsoft.com/office/drawing/2014/main" id="{54206A62-6665-46B3-BC39-D03EE29BBE74}"/>
              </a:ext>
            </a:extLst>
          </p:cNvPr>
          <p:cNvSpPr txBox="1"/>
          <p:nvPr/>
        </p:nvSpPr>
        <p:spPr>
          <a:xfrm>
            <a:off x="2996282" y="2363779"/>
            <a:ext cx="2036470" cy="923330"/>
          </a:xfrm>
          <a:prstGeom prst="rect">
            <a:avLst/>
          </a:prstGeom>
          <a:solidFill>
            <a:srgbClr val="133F68">
              <a:alpha val="89804"/>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Analyze </a:t>
            </a:r>
            <a:r>
              <a:rPr lang="en-US" b="1">
                <a:solidFill>
                  <a:schemeClr val="bg1"/>
                </a:solidFill>
                <a:latin typeface="Arial" panose="020B0604020202020204" pitchFamily="34" charset="0"/>
                <a:cs typeface="Arial" panose="020B0604020202020204" pitchFamily="34" charset="0"/>
              </a:rPr>
              <a:t>Risk</a:t>
            </a:r>
            <a:r>
              <a:rPr lang="en-US">
                <a:solidFill>
                  <a:schemeClr val="bg1"/>
                </a:solidFill>
                <a:latin typeface="Arial" panose="020B0604020202020204" pitchFamily="34" charset="0"/>
                <a:cs typeface="Arial" panose="020B0604020202020204" pitchFamily="34" charset="0"/>
              </a:rPr>
              <a:t> and Evaluate Relevant </a:t>
            </a:r>
            <a:r>
              <a:rPr lang="en-US" b="1">
                <a:solidFill>
                  <a:schemeClr val="bg1"/>
                </a:solidFill>
                <a:latin typeface="Arial" panose="020B0604020202020204" pitchFamily="34" charset="0"/>
                <a:cs typeface="Arial" panose="020B0604020202020204" pitchFamily="34" charset="0"/>
              </a:rPr>
              <a:t>Tools</a:t>
            </a:r>
            <a:r>
              <a:rPr lang="en-US">
                <a:solidFill>
                  <a:schemeClr val="bg1"/>
                </a:solidFill>
                <a:latin typeface="Arial" panose="020B0604020202020204" pitchFamily="34" charset="0"/>
                <a:cs typeface="Arial" panose="020B0604020202020204" pitchFamily="34" charset="0"/>
              </a:rPr>
              <a:t> </a:t>
            </a:r>
            <a:endParaRPr lang="en-US" b="1">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069D619-0FBD-4D15-82DB-A5AFA9621E23}"/>
              </a:ext>
            </a:extLst>
          </p:cNvPr>
          <p:cNvSpPr txBox="1"/>
          <p:nvPr/>
        </p:nvSpPr>
        <p:spPr>
          <a:xfrm>
            <a:off x="5092814" y="2642517"/>
            <a:ext cx="2036470" cy="1477328"/>
          </a:xfrm>
          <a:prstGeom prst="rect">
            <a:avLst/>
          </a:prstGeom>
          <a:solidFill>
            <a:srgbClr val="133F68">
              <a:alpha val="80000"/>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Develop Resilience </a:t>
            </a:r>
            <a:r>
              <a:rPr lang="en-US" b="1">
                <a:solidFill>
                  <a:schemeClr val="bg1"/>
                </a:solidFill>
                <a:latin typeface="Arial" panose="020B0604020202020204" pitchFamily="34" charset="0"/>
                <a:cs typeface="Arial" panose="020B0604020202020204" pitchFamily="34" charset="0"/>
              </a:rPr>
              <a:t>Scenarios</a:t>
            </a:r>
            <a:r>
              <a:rPr lang="en-US">
                <a:solidFill>
                  <a:schemeClr val="bg1"/>
                </a:solidFill>
                <a:latin typeface="Arial" panose="020B0604020202020204" pitchFamily="34" charset="0"/>
                <a:cs typeface="Arial" panose="020B0604020202020204" pitchFamily="34" charset="0"/>
              </a:rPr>
              <a:t> based on Vision, Risks, and Tools </a:t>
            </a:r>
            <a:endParaRPr lang="en-US" b="1">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87917F0E-4E6A-4C51-B548-A356BB3BC932}"/>
              </a:ext>
            </a:extLst>
          </p:cNvPr>
          <p:cNvSpPr txBox="1"/>
          <p:nvPr/>
        </p:nvSpPr>
        <p:spPr>
          <a:xfrm>
            <a:off x="7195454" y="3280503"/>
            <a:ext cx="2036470" cy="1477328"/>
          </a:xfrm>
          <a:prstGeom prst="rect">
            <a:avLst/>
          </a:prstGeom>
          <a:solidFill>
            <a:srgbClr val="133F68">
              <a:alpha val="69804"/>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Select a </a:t>
            </a:r>
            <a:r>
              <a:rPr lang="en-US" b="1">
                <a:solidFill>
                  <a:schemeClr val="bg1"/>
                </a:solidFill>
                <a:latin typeface="Arial" panose="020B0604020202020204" pitchFamily="34" charset="0"/>
                <a:cs typeface="Arial" panose="020B0604020202020204" pitchFamily="34" charset="0"/>
              </a:rPr>
              <a:t>Preferred Scenario</a:t>
            </a:r>
            <a:r>
              <a:rPr lang="en-US">
                <a:solidFill>
                  <a:schemeClr val="bg1"/>
                </a:solidFill>
                <a:latin typeface="Arial" panose="020B0604020202020204" pitchFamily="34" charset="0"/>
                <a:cs typeface="Arial" panose="020B0604020202020204" pitchFamily="34" charset="0"/>
              </a:rPr>
              <a:t> and Develop and Action Plan </a:t>
            </a:r>
            <a:endParaRPr lang="en-US" b="1">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218E6FA9-C918-4DB4-88E5-77E2256D2A6E}"/>
              </a:ext>
            </a:extLst>
          </p:cNvPr>
          <p:cNvSpPr txBox="1"/>
          <p:nvPr/>
        </p:nvSpPr>
        <p:spPr>
          <a:xfrm>
            <a:off x="9298094" y="3901446"/>
            <a:ext cx="2036470" cy="1200329"/>
          </a:xfrm>
          <a:prstGeom prst="rect">
            <a:avLst/>
          </a:prstGeom>
          <a:solidFill>
            <a:srgbClr val="133F68">
              <a:alpha val="60000"/>
            </a:srgbClr>
          </a:solid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Publish the </a:t>
            </a:r>
          </a:p>
          <a:p>
            <a:r>
              <a:rPr lang="en-US">
                <a:solidFill>
                  <a:schemeClr val="bg1"/>
                </a:solidFill>
                <a:latin typeface="Arial" panose="020B0604020202020204" pitchFamily="34" charset="0"/>
                <a:cs typeface="Arial" panose="020B0604020202020204" pitchFamily="34" charset="0"/>
              </a:rPr>
              <a:t>Phase 1 </a:t>
            </a:r>
          </a:p>
          <a:p>
            <a:r>
              <a:rPr lang="en-US" b="1">
                <a:solidFill>
                  <a:schemeClr val="bg1"/>
                </a:solidFill>
                <a:latin typeface="Arial" panose="020B0604020202020204" pitchFamily="34" charset="0"/>
                <a:cs typeface="Arial" panose="020B0604020202020204" pitchFamily="34" charset="0"/>
              </a:rPr>
              <a:t>Final Plan </a:t>
            </a:r>
            <a:r>
              <a:rPr lang="en-US">
                <a:solidFill>
                  <a:schemeClr val="bg1"/>
                </a:solidFill>
                <a:latin typeface="Arial" panose="020B0604020202020204" pitchFamily="34" charset="0"/>
                <a:cs typeface="Arial" panose="020B0604020202020204" pitchFamily="34" charset="0"/>
              </a:rPr>
              <a:t>for Implementation</a:t>
            </a: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99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43872-41D7-42DE-8502-E7BE26647DB3}"/>
              </a:ext>
            </a:extLst>
          </p:cNvPr>
          <p:cNvSpPr>
            <a:spLocks noGrp="1"/>
          </p:cNvSpPr>
          <p:nvPr>
            <p:ph type="title"/>
          </p:nvPr>
        </p:nvSpPr>
        <p:spPr/>
        <p:txBody>
          <a:bodyPr/>
          <a:lstStyle/>
          <a:p>
            <a:r>
              <a:rPr lang="en-US" sz="3600"/>
              <a:t>FLOOD HAZARD TYPES THE PROJECT WILL COVER</a:t>
            </a:r>
          </a:p>
        </p:txBody>
      </p:sp>
      <p:pic>
        <p:nvPicPr>
          <p:cNvPr id="9" name="Picture 8" descr="A picture containing text, businesscard&#10;&#10;Description automatically generated">
            <a:extLst>
              <a:ext uri="{FF2B5EF4-FFF2-40B4-BE49-F238E27FC236}">
                <a16:creationId xmlns:a16="http://schemas.microsoft.com/office/drawing/2014/main" id="{51214A64-D9B8-4FA8-B70C-61311155491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660" t="20420" r="9594" b="14835"/>
          <a:stretch/>
        </p:blipFill>
        <p:spPr>
          <a:xfrm>
            <a:off x="-88491" y="1140137"/>
            <a:ext cx="7106920" cy="4177988"/>
          </a:xfrm>
          <a:prstGeom prst="rect">
            <a:avLst/>
          </a:prstGeom>
        </p:spPr>
      </p:pic>
      <p:sp>
        <p:nvSpPr>
          <p:cNvPr id="10" name="Subtitle 3">
            <a:extLst>
              <a:ext uri="{FF2B5EF4-FFF2-40B4-BE49-F238E27FC236}">
                <a16:creationId xmlns:a16="http://schemas.microsoft.com/office/drawing/2014/main" id="{A14AC3C7-1B67-4891-9699-B5AF4A9B3490}"/>
              </a:ext>
            </a:extLst>
          </p:cNvPr>
          <p:cNvSpPr>
            <a:spLocks noGrp="1"/>
          </p:cNvSpPr>
          <p:nvPr>
            <p:ph type="subTitle" idx="1"/>
          </p:nvPr>
        </p:nvSpPr>
        <p:spPr>
          <a:xfrm>
            <a:off x="251761" y="4695629"/>
            <a:ext cx="9534313" cy="363819"/>
          </a:xfrm>
        </p:spPr>
        <p:txBody>
          <a:bodyPr/>
          <a:lstStyle/>
          <a:p>
            <a:r>
              <a:rPr lang="en-US"/>
              <a:t>TIDAL FLOODING</a:t>
            </a:r>
          </a:p>
        </p:txBody>
      </p:sp>
      <p:pic>
        <p:nvPicPr>
          <p:cNvPr id="11" name="Picture 10">
            <a:extLst>
              <a:ext uri="{FF2B5EF4-FFF2-40B4-BE49-F238E27FC236}">
                <a16:creationId xmlns:a16="http://schemas.microsoft.com/office/drawing/2014/main" id="{F2C71B73-B472-409E-8F05-332974C692D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9231" t="19339" r="9143" b="14354"/>
          <a:stretch/>
        </p:blipFill>
        <p:spPr>
          <a:xfrm>
            <a:off x="5018918" y="2533258"/>
            <a:ext cx="7261572" cy="4324742"/>
          </a:xfrm>
          <a:prstGeom prst="rect">
            <a:avLst/>
          </a:prstGeom>
        </p:spPr>
      </p:pic>
      <p:sp>
        <p:nvSpPr>
          <p:cNvPr id="12" name="Subtitle 3">
            <a:extLst>
              <a:ext uri="{FF2B5EF4-FFF2-40B4-BE49-F238E27FC236}">
                <a16:creationId xmlns:a16="http://schemas.microsoft.com/office/drawing/2014/main" id="{369BF92B-AD6C-40BF-9D8F-A415FD92959D}"/>
              </a:ext>
            </a:extLst>
          </p:cNvPr>
          <p:cNvSpPr txBox="1">
            <a:spLocks/>
          </p:cNvSpPr>
          <p:nvPr/>
        </p:nvSpPr>
        <p:spPr>
          <a:xfrm>
            <a:off x="4117730" y="6132510"/>
            <a:ext cx="3507139"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STORM-RELATED FLOODING</a:t>
            </a:r>
          </a:p>
        </p:txBody>
      </p:sp>
      <p:sp>
        <p:nvSpPr>
          <p:cNvPr id="13" name="Subtitle 3">
            <a:extLst>
              <a:ext uri="{FF2B5EF4-FFF2-40B4-BE49-F238E27FC236}">
                <a16:creationId xmlns:a16="http://schemas.microsoft.com/office/drawing/2014/main" id="{2388D80B-6951-4AD6-87E3-D0E7F5E35C96}"/>
              </a:ext>
            </a:extLst>
          </p:cNvPr>
          <p:cNvSpPr txBox="1">
            <a:spLocks/>
          </p:cNvSpPr>
          <p:nvPr/>
        </p:nvSpPr>
        <p:spPr>
          <a:xfrm>
            <a:off x="7145088" y="1290969"/>
            <a:ext cx="5135402" cy="363819"/>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a:cs typeface="Arial"/>
              </a:rPr>
              <a:t>CONDITIONS</a:t>
            </a:r>
          </a:p>
          <a:p>
            <a:r>
              <a:rPr lang="en-US" b="0">
                <a:latin typeface="Arial"/>
                <a:cs typeface="Arial"/>
              </a:rPr>
              <a:t>CURRENT (YEAR 2000)</a:t>
            </a:r>
          </a:p>
          <a:p>
            <a:r>
              <a:rPr lang="en-US" b="0">
                <a:latin typeface="Arial"/>
                <a:cs typeface="Arial"/>
              </a:rPr>
              <a:t>2.4 FEET OF SEA LEVEL RISE + 10% INCREASE IN PRECIPITATION (~YEAR 2070)</a:t>
            </a:r>
            <a:endParaRPr lang="en-US" b="0"/>
          </a:p>
        </p:txBody>
      </p:sp>
    </p:spTree>
    <p:extLst>
      <p:ext uri="{BB962C8B-B14F-4D97-AF65-F5344CB8AC3E}">
        <p14:creationId xmlns:p14="http://schemas.microsoft.com/office/powerpoint/2010/main" val="199514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C3817-F3C5-4A04-BB6B-7DF1E30CD4BC}"/>
              </a:ext>
            </a:extLst>
          </p:cNvPr>
          <p:cNvSpPr txBox="1"/>
          <p:nvPr/>
        </p:nvSpPr>
        <p:spPr>
          <a:xfrm>
            <a:off x="383309" y="2732976"/>
            <a:ext cx="11425381" cy="696024"/>
          </a:xfrm>
          <a:prstGeom prst="rect">
            <a:avLst/>
          </a:prstGeom>
          <a:noFill/>
        </p:spPr>
        <p:txBody>
          <a:bodyPr wrap="square" rtlCol="0">
            <a:spAutoFit/>
          </a:bodyPr>
          <a:lstStyle/>
          <a:p>
            <a:pPr lvl="0" algn="ctr">
              <a:lnSpc>
                <a:spcPct val="120000"/>
              </a:lnSpc>
              <a:spcAft>
                <a:spcPts val="2400"/>
              </a:spcAft>
            </a:pPr>
            <a:r>
              <a:rPr lang="en-US" sz="3600">
                <a:solidFill>
                  <a:schemeClr val="bg1"/>
                </a:solidFill>
                <a:latin typeface="Arial" panose="020B0604020202020204" pitchFamily="34" charset="0"/>
                <a:cs typeface="Arial" panose="020B0604020202020204" pitchFamily="34" charset="0"/>
              </a:rPr>
              <a:t>What do </a:t>
            </a:r>
            <a:r>
              <a:rPr lang="en-US" sz="3600" b="1">
                <a:solidFill>
                  <a:schemeClr val="bg1"/>
                </a:solidFill>
                <a:latin typeface="Arial" panose="020B0604020202020204" pitchFamily="34" charset="0"/>
                <a:cs typeface="Arial" panose="020B0604020202020204" pitchFamily="34" charset="0"/>
              </a:rPr>
              <a:t>you value most </a:t>
            </a:r>
            <a:r>
              <a:rPr lang="en-US" sz="3600">
                <a:solidFill>
                  <a:schemeClr val="bg1"/>
                </a:solidFill>
                <a:latin typeface="Arial" panose="020B0604020202020204" pitchFamily="34" charset="0"/>
                <a:cs typeface="Arial" panose="020B0604020202020204" pitchFamily="34" charset="0"/>
              </a:rPr>
              <a:t>about your community? </a:t>
            </a:r>
          </a:p>
        </p:txBody>
      </p:sp>
      <p:sp>
        <p:nvSpPr>
          <p:cNvPr id="9" name="TextBox 8">
            <a:extLst>
              <a:ext uri="{FF2B5EF4-FFF2-40B4-BE49-F238E27FC236}">
                <a16:creationId xmlns:a16="http://schemas.microsoft.com/office/drawing/2014/main" id="{963B2697-7777-4D01-B398-B8BCEB8ACB41}"/>
              </a:ext>
            </a:extLst>
          </p:cNvPr>
          <p:cNvSpPr txBox="1"/>
          <p:nvPr/>
        </p:nvSpPr>
        <p:spPr>
          <a:xfrm>
            <a:off x="383309" y="543580"/>
            <a:ext cx="11425381" cy="696024"/>
          </a:xfrm>
          <a:prstGeom prst="rect">
            <a:avLst/>
          </a:prstGeom>
          <a:noFill/>
        </p:spPr>
        <p:txBody>
          <a:bodyPr wrap="square" rtlCol="0">
            <a:spAutoFit/>
          </a:bodyPr>
          <a:lstStyle/>
          <a:p>
            <a:pPr lvl="0" algn="ctr">
              <a:lnSpc>
                <a:spcPct val="120000"/>
              </a:lnSpc>
              <a:spcAft>
                <a:spcPts val="2400"/>
              </a:spcAft>
            </a:pPr>
            <a:r>
              <a:rPr lang="en-US" sz="3600" b="1">
                <a:solidFill>
                  <a:schemeClr val="bg1"/>
                </a:solidFill>
                <a:latin typeface="Arial" panose="020B0604020202020204" pitchFamily="34" charset="0"/>
                <a:cs typeface="Arial" panose="020B0604020202020204" pitchFamily="34" charset="0"/>
              </a:rPr>
              <a:t>QUESTIONS FOR DISCUSSION</a:t>
            </a:r>
          </a:p>
        </p:txBody>
      </p:sp>
    </p:spTree>
    <p:extLst>
      <p:ext uri="{BB962C8B-B14F-4D97-AF65-F5344CB8AC3E}">
        <p14:creationId xmlns:p14="http://schemas.microsoft.com/office/powerpoint/2010/main" val="2442661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4AAB200E4571478BDC87823AF59E7B" ma:contentTypeVersion="13" ma:contentTypeDescription="Create a new document." ma:contentTypeScope="" ma:versionID="17967b39c8fba926bb867d8ea27fc647">
  <xsd:schema xmlns:xsd="http://www.w3.org/2001/XMLSchema" xmlns:xs="http://www.w3.org/2001/XMLSchema" xmlns:p="http://schemas.microsoft.com/office/2006/metadata/properties" xmlns:ns2="e6721173-7d26-4f06-a20e-59ff1f87e3b0" xmlns:ns3="43fea722-e51a-433b-838e-d69d761762fd" targetNamespace="http://schemas.microsoft.com/office/2006/metadata/properties" ma:root="true" ma:fieldsID="6e939edc0d4cc7a824cff4de334e0ab9" ns2:_="" ns3:_="">
    <xsd:import namespace="e6721173-7d26-4f06-a20e-59ff1f87e3b0"/>
    <xsd:import namespace="43fea722-e51a-433b-838e-d69d761762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721173-7d26-4f06-a20e-59ff1f87e3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fea722-e51a-433b-838e-d69d761762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3fea722-e51a-433b-838e-d69d761762fd">
      <UserInfo>
        <DisplayName>Lee Altman</DisplayName>
        <AccountId>66</AccountId>
        <AccountType/>
      </UserInfo>
      <UserInfo>
        <DisplayName>Resilient NJ Members</DisplayName>
        <AccountId>63</AccountId>
        <AccountType/>
      </UserInfo>
      <UserInfo>
        <DisplayName>Kimball, Mary</DisplayName>
        <AccountId>13</AccountId>
        <AccountType/>
      </UserInfo>
      <UserInfo>
        <DisplayName>Bushlow, Megan</DisplayName>
        <AccountId>29</AccountId>
        <AccountType/>
      </UserInfo>
      <UserInfo>
        <DisplayName>Johnson, Trevor</DisplayName>
        <AccountId>15</AccountId>
        <AccountType/>
      </UserInfo>
      <UserInfo>
        <DisplayName>Katherine Lawrence</DisplayName>
        <AccountId>174</AccountId>
        <AccountType/>
      </UserInfo>
      <UserInfo>
        <DisplayName>Lindsey Sigmund</DisplayName>
        <AccountId>143</AccountId>
        <AccountType/>
      </UserInfo>
      <UserInfo>
        <DisplayName>Westerhof, Edgar</DisplayName>
        <AccountId>32</AccountId>
        <AccountType/>
      </UserInfo>
      <UserInfo>
        <DisplayName>Jablonsky, Amy</DisplayName>
        <AccountId>20</AccountId>
        <AccountType/>
      </UserInfo>
      <UserInfo>
        <DisplayName>Sprague, Heather</DisplayName>
        <AccountId>62</AccountId>
        <AccountType/>
      </UserInfo>
      <UserInfo>
        <DisplayName>How, Cindy</DisplayName>
        <AccountId>51</AccountId>
        <AccountType/>
      </UserInfo>
      <UserInfo>
        <DisplayName>Foster, Carly</DisplayName>
        <AccountId>12</AccountId>
        <AccountType/>
      </UserInfo>
      <UserInfo>
        <DisplayName>Dudley, Russ</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DBD55A-4046-4E82-9F99-E4755BA56AD8}">
  <ds:schemaRefs>
    <ds:schemaRef ds:uri="43fea722-e51a-433b-838e-d69d761762fd"/>
    <ds:schemaRef ds:uri="e6721173-7d26-4f06-a20e-59ff1f87e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539813-770C-4E2E-BF5A-D5E987392307}">
  <ds:schemaRefs>
    <ds:schemaRef ds:uri="43fea722-e51a-433b-838e-d69d761762fd"/>
    <ds:schemaRef ds:uri="e6721173-7d26-4f06-a20e-59ff1f87e3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E2CA53-4FC9-4DD6-8CA1-A970156B24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2373</Words>
  <Application>Microsoft Office PowerPoint</Application>
  <PresentationFormat>Widescreen</PresentationFormat>
  <Paragraphs>181</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Narrow</vt:lpstr>
      <vt:lpstr>Calibri</vt:lpstr>
      <vt:lpstr>Calibri Light</vt:lpstr>
      <vt:lpstr>Californian FB</vt:lpstr>
      <vt:lpstr>Office Theme</vt:lpstr>
      <vt:lpstr>PowerPoint Presentation</vt:lpstr>
      <vt:lpstr>NOTES TO THE FACILITATOR</vt:lpstr>
      <vt:lpstr>TODAY’S DISCUSSION</vt:lpstr>
      <vt:lpstr>PROJECT OVERVIEW</vt:lpstr>
      <vt:lpstr>PowerPoint Presentation</vt:lpstr>
      <vt:lpstr>PROJECT GOALS</vt:lpstr>
      <vt:lpstr>PROJECT SCHEDULE</vt:lpstr>
      <vt:lpstr>FLOOD HAZARD TYPES THE PROJECT WILL COVER</vt:lpstr>
      <vt:lpstr>PowerPoint Presentation</vt:lpstr>
      <vt:lpstr>PowerPoint Presentation</vt:lpstr>
      <vt:lpstr>PowerPoint Presentation</vt:lpstr>
      <vt:lpstr>PowerPoint Presentation</vt:lpstr>
      <vt:lpstr>PowerPoint Presentation</vt:lpstr>
      <vt:lpstr>ANYTIME ENGAGEMENT OPPORTUNITIES</vt:lpstr>
      <vt:lpstr>OTHER WAYS TO GET INVOLVED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Foster, Carly</dc:creator>
  <cp:lastModifiedBy>Bushlow, Megan</cp:lastModifiedBy>
  <cp:revision>1</cp:revision>
  <dcterms:created xsi:type="dcterms:W3CDTF">2020-11-17T18:33:36Z</dcterms:created>
  <dcterms:modified xsi:type="dcterms:W3CDTF">2021-07-02T21:37:51Z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0x010100284AAB200E4571478BDC87823AF59E7B</vt:lpwstr>
  </property>
</Properties>
</file>